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slideLayouts/slideLayout148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slideLayouts/slideLayout159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00.xml" ContentType="application/vnd.openxmlformats-officedocument.presentationml.slideLayout+xml"/>
  <Override PartName="/ppt/slideLayouts/slideLayout1601.xml" ContentType="application/vnd.openxmlformats-officedocument.presentationml.slideLayout+xml"/>
  <Override PartName="/ppt/slideLayouts/slideLayout1602.xml" ContentType="application/vnd.openxmlformats-officedocument.presentationml.slideLayout+xml"/>
  <Override PartName="/ppt/slideLayouts/slideLayout1603.xml" ContentType="application/vnd.openxmlformats-officedocument.presentationml.slideLayout+xml"/>
  <Override PartName="/ppt/slideLayouts/slideLayout1604.xml" ContentType="application/vnd.openxmlformats-officedocument.presentationml.slideLayout+xml"/>
  <Override PartName="/ppt/slideLayouts/slideLayout1605.xml" ContentType="application/vnd.openxmlformats-officedocument.presentationml.slideLayout+xml"/>
  <Override PartName="/ppt/slideLayouts/slideLayout1606.xml" ContentType="application/vnd.openxmlformats-officedocument.presentationml.slideLayout+xml"/>
  <Override PartName="/ppt/slideLayouts/slideLayout1607.xml" ContentType="application/vnd.openxmlformats-officedocument.presentationml.slideLayout+xml"/>
  <Override PartName="/ppt/slideLayouts/slideLayout1608.xml" ContentType="application/vnd.openxmlformats-officedocument.presentationml.slideLayout+xml"/>
  <Override PartName="/ppt/slideLayouts/slideLayout160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10.xml" ContentType="application/vnd.openxmlformats-officedocument.presentationml.slideLayout+xml"/>
  <Override PartName="/ppt/slideLayouts/slideLayout1611.xml" ContentType="application/vnd.openxmlformats-officedocument.presentationml.slideLayout+xml"/>
  <Override PartName="/ppt/slideLayouts/slideLayout1612.xml" ContentType="application/vnd.openxmlformats-officedocument.presentationml.slideLayout+xml"/>
  <Override PartName="/ppt/slideLayouts/slideLayout1613.xml" ContentType="application/vnd.openxmlformats-officedocument.presentationml.slideLayout+xml"/>
  <Override PartName="/ppt/slideLayouts/slideLayout1614.xml" ContentType="application/vnd.openxmlformats-officedocument.presentationml.slideLayout+xml"/>
  <Override PartName="/ppt/slideLayouts/slideLayout1615.xml" ContentType="application/vnd.openxmlformats-officedocument.presentationml.slideLayout+xml"/>
  <Override PartName="/ppt/slideLayouts/slideLayout1616.xml" ContentType="application/vnd.openxmlformats-officedocument.presentationml.slideLayout+xml"/>
  <Override PartName="/ppt/slideLayouts/slideLayout1617.xml" ContentType="application/vnd.openxmlformats-officedocument.presentationml.slideLayout+xml"/>
  <Override PartName="/ppt/slideLayouts/slideLayout1618.xml" ContentType="application/vnd.openxmlformats-officedocument.presentationml.slideLayout+xml"/>
  <Override PartName="/ppt/slideLayouts/slideLayout161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20.xml" ContentType="application/vnd.openxmlformats-officedocument.presentationml.slideLayout+xml"/>
  <Override PartName="/ppt/slideLayouts/slideLayout1621.xml" ContentType="application/vnd.openxmlformats-officedocument.presentationml.slideLayout+xml"/>
  <Override PartName="/ppt/slideLayouts/slideLayout1622.xml" ContentType="application/vnd.openxmlformats-officedocument.presentationml.slideLayout+xml"/>
  <Override PartName="/ppt/slideLayouts/slideLayout1623.xml" ContentType="application/vnd.openxmlformats-officedocument.presentationml.slideLayout+xml"/>
  <Override PartName="/ppt/slideLayouts/slideLayout1624.xml" ContentType="application/vnd.openxmlformats-officedocument.presentationml.slideLayout+xml"/>
  <Override PartName="/ppt/slideLayouts/slideLayout1625.xml" ContentType="application/vnd.openxmlformats-officedocument.presentationml.slideLayout+xml"/>
  <Override PartName="/ppt/slideLayouts/slideLayout1626.xml" ContentType="application/vnd.openxmlformats-officedocument.presentationml.slideLayout+xml"/>
  <Override PartName="/ppt/slideLayouts/slideLayout1627.xml" ContentType="application/vnd.openxmlformats-officedocument.presentationml.slideLayout+xml"/>
  <Override PartName="/ppt/slideLayouts/slideLayout1628.xml" ContentType="application/vnd.openxmlformats-officedocument.presentationml.slideLayout+xml"/>
  <Override PartName="/ppt/slideLayouts/slideLayout1629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30.xml" ContentType="application/vnd.openxmlformats-officedocument.presentationml.slideLayout+xml"/>
  <Override PartName="/ppt/slideLayouts/slideLayout1631.xml" ContentType="application/vnd.openxmlformats-officedocument.presentationml.slideLayout+xml"/>
  <Override PartName="/ppt/slideLayouts/slideLayout1632.xml" ContentType="application/vnd.openxmlformats-officedocument.presentationml.slideLayout+xml"/>
  <Override PartName="/ppt/slideLayouts/slideLayout1633.xml" ContentType="application/vnd.openxmlformats-officedocument.presentationml.slideLayout+xml"/>
  <Override PartName="/ppt/slideLayouts/slideLayout1634.xml" ContentType="application/vnd.openxmlformats-officedocument.presentationml.slideLayout+xml"/>
  <Override PartName="/ppt/slideLayouts/slideLayout1635.xml" ContentType="application/vnd.openxmlformats-officedocument.presentationml.slideLayout+xml"/>
  <Override PartName="/ppt/slideLayouts/slideLayout1636.xml" ContentType="application/vnd.openxmlformats-officedocument.presentationml.slideLayout+xml"/>
  <Override PartName="/ppt/slideLayouts/slideLayout1637.xml" ContentType="application/vnd.openxmlformats-officedocument.presentationml.slideLayout+xml"/>
  <Override PartName="/ppt/slideLayouts/slideLayout1638.xml" ContentType="application/vnd.openxmlformats-officedocument.presentationml.slideLayout+xml"/>
  <Override PartName="/ppt/slideLayouts/slideLayout1639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40.xml" ContentType="application/vnd.openxmlformats-officedocument.presentationml.slideLayout+xml"/>
  <Override PartName="/ppt/slideLayouts/slideLayout1641.xml" ContentType="application/vnd.openxmlformats-officedocument.presentationml.slideLayout+xml"/>
  <Override PartName="/ppt/slideLayouts/slideLayout1642.xml" ContentType="application/vnd.openxmlformats-officedocument.presentationml.slideLayout+xml"/>
  <Override PartName="/ppt/slideLayouts/slideLayout1643.xml" ContentType="application/vnd.openxmlformats-officedocument.presentationml.slideLayout+xml"/>
  <Override PartName="/ppt/slideLayouts/slideLayout1644.xml" ContentType="application/vnd.openxmlformats-officedocument.presentationml.slideLayout+xml"/>
  <Override PartName="/ppt/slideLayouts/slideLayout1645.xml" ContentType="application/vnd.openxmlformats-officedocument.presentationml.slideLayout+xml"/>
  <Override PartName="/ppt/slideLayouts/slideLayout1646.xml" ContentType="application/vnd.openxmlformats-officedocument.presentationml.slideLayout+xml"/>
  <Override PartName="/ppt/slideLayouts/slideLayout1647.xml" ContentType="application/vnd.openxmlformats-officedocument.presentationml.slideLayout+xml"/>
  <Override PartName="/ppt/slideLayouts/slideLayout1648.xml" ContentType="application/vnd.openxmlformats-officedocument.presentationml.slideLayout+xml"/>
  <Override PartName="/ppt/slideLayouts/slideLayout164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50.xml" ContentType="application/vnd.openxmlformats-officedocument.presentationml.slideLayout+xml"/>
  <Override PartName="/ppt/slideLayouts/slideLayout1651.xml" ContentType="application/vnd.openxmlformats-officedocument.presentationml.slideLayout+xml"/>
  <Override PartName="/ppt/slideLayouts/slideLayout1652.xml" ContentType="application/vnd.openxmlformats-officedocument.presentationml.slideLayout+xml"/>
  <Override PartName="/ppt/slideLayouts/slideLayout1653.xml" ContentType="application/vnd.openxmlformats-officedocument.presentationml.slideLayout+xml"/>
  <Override PartName="/ppt/slideLayouts/slideLayout1654.xml" ContentType="application/vnd.openxmlformats-officedocument.presentationml.slideLayout+xml"/>
  <Override PartName="/ppt/slideLayouts/slideLayout1655.xml" ContentType="application/vnd.openxmlformats-officedocument.presentationml.slideLayout+xml"/>
  <Override PartName="/ppt/slideLayouts/slideLayout1656.xml" ContentType="application/vnd.openxmlformats-officedocument.presentationml.slideLayout+xml"/>
  <Override PartName="/ppt/slideLayouts/slideLayout1657.xml" ContentType="application/vnd.openxmlformats-officedocument.presentationml.slideLayout+xml"/>
  <Override PartName="/ppt/slideLayouts/slideLayout1658.xml" ContentType="application/vnd.openxmlformats-officedocument.presentationml.slideLayout+xml"/>
  <Override PartName="/ppt/slideLayouts/slideLayout165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60.xml" ContentType="application/vnd.openxmlformats-officedocument.presentationml.slideLayout+xml"/>
  <Override PartName="/ppt/slideLayouts/slideLayout1661.xml" ContentType="application/vnd.openxmlformats-officedocument.presentationml.slideLayout+xml"/>
  <Override PartName="/ppt/slideLayouts/slideLayout1662.xml" ContentType="application/vnd.openxmlformats-officedocument.presentationml.slideLayout+xml"/>
  <Override PartName="/ppt/slideLayouts/slideLayout1663.xml" ContentType="application/vnd.openxmlformats-officedocument.presentationml.slideLayout+xml"/>
  <Override PartName="/ppt/slideLayouts/slideLayout1664.xml" ContentType="application/vnd.openxmlformats-officedocument.presentationml.slideLayout+xml"/>
  <Override PartName="/ppt/slideLayouts/slideLayout1665.xml" ContentType="application/vnd.openxmlformats-officedocument.presentationml.slideLayout+xml"/>
  <Override PartName="/ppt/slideLayouts/slideLayout1666.xml" ContentType="application/vnd.openxmlformats-officedocument.presentationml.slideLayout+xml"/>
  <Override PartName="/ppt/slideLayouts/slideLayout1667.xml" ContentType="application/vnd.openxmlformats-officedocument.presentationml.slideLayout+xml"/>
  <Override PartName="/ppt/slideLayouts/slideLayout1668.xml" ContentType="application/vnd.openxmlformats-officedocument.presentationml.slideLayout+xml"/>
  <Override PartName="/ppt/slideLayouts/slideLayout1669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70.xml" ContentType="application/vnd.openxmlformats-officedocument.presentationml.slideLayout+xml"/>
  <Override PartName="/ppt/slideLayouts/slideLayout1671.xml" ContentType="application/vnd.openxmlformats-officedocument.presentationml.slideLayout+xml"/>
  <Override PartName="/ppt/slideLayouts/slideLayout1672.xml" ContentType="application/vnd.openxmlformats-officedocument.presentationml.slideLayout+xml"/>
  <Override PartName="/ppt/slideLayouts/slideLayout1673.xml" ContentType="application/vnd.openxmlformats-officedocument.presentationml.slideLayout+xml"/>
  <Override PartName="/ppt/slideLayouts/slideLayout1674.xml" ContentType="application/vnd.openxmlformats-officedocument.presentationml.slideLayout+xml"/>
  <Override PartName="/ppt/slideLayouts/slideLayout1675.xml" ContentType="application/vnd.openxmlformats-officedocument.presentationml.slideLayout+xml"/>
  <Override PartName="/ppt/slideLayouts/slideLayout1676.xml" ContentType="application/vnd.openxmlformats-officedocument.presentationml.slideLayout+xml"/>
  <Override PartName="/ppt/slideLayouts/slideLayout1677.xml" ContentType="application/vnd.openxmlformats-officedocument.presentationml.slideLayout+xml"/>
  <Override PartName="/ppt/slideLayouts/slideLayout1678.xml" ContentType="application/vnd.openxmlformats-officedocument.presentationml.slideLayout+xml"/>
  <Override PartName="/ppt/slideLayouts/slideLayout167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80.xml" ContentType="application/vnd.openxmlformats-officedocument.presentationml.slideLayout+xml"/>
  <Override PartName="/ppt/slideLayouts/slideLayout1681.xml" ContentType="application/vnd.openxmlformats-officedocument.presentationml.slideLayout+xml"/>
  <Override PartName="/ppt/slideLayouts/slideLayout1682.xml" ContentType="application/vnd.openxmlformats-officedocument.presentationml.slideLayout+xml"/>
  <Override PartName="/ppt/slideLayouts/slideLayout1683.xml" ContentType="application/vnd.openxmlformats-officedocument.presentationml.slideLayout+xml"/>
  <Override PartName="/ppt/slideLayouts/slideLayout1684.xml" ContentType="application/vnd.openxmlformats-officedocument.presentationml.slideLayout+xml"/>
  <Override PartName="/ppt/slideLayouts/slideLayout1685.xml" ContentType="application/vnd.openxmlformats-officedocument.presentationml.slideLayout+xml"/>
  <Override PartName="/ppt/slideLayouts/slideLayout1686.xml" ContentType="application/vnd.openxmlformats-officedocument.presentationml.slideLayout+xml"/>
  <Override PartName="/ppt/slideLayouts/slideLayout1687.xml" ContentType="application/vnd.openxmlformats-officedocument.presentationml.slideLayout+xml"/>
  <Override PartName="/ppt/slideLayouts/slideLayout1688.xml" ContentType="application/vnd.openxmlformats-officedocument.presentationml.slideLayout+xml"/>
  <Override PartName="/ppt/slideLayouts/slideLayout1689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90.xml" ContentType="application/vnd.openxmlformats-officedocument.presentationml.slideLayout+xml"/>
  <Override PartName="/ppt/slideLayouts/slideLayout1691.xml" ContentType="application/vnd.openxmlformats-officedocument.presentationml.slideLayout+xml"/>
  <Override PartName="/ppt/slideLayouts/slideLayout1692.xml" ContentType="application/vnd.openxmlformats-officedocument.presentationml.slideLayout+xml"/>
  <Override PartName="/ppt/slideLayouts/slideLayout1693.xml" ContentType="application/vnd.openxmlformats-officedocument.presentationml.slideLayout+xml"/>
  <Override PartName="/ppt/slideLayouts/slideLayout1694.xml" ContentType="application/vnd.openxmlformats-officedocument.presentationml.slideLayout+xml"/>
  <Override PartName="/ppt/slideLayouts/slideLayout1695.xml" ContentType="application/vnd.openxmlformats-officedocument.presentationml.slideLayout+xml"/>
  <Override PartName="/ppt/slideLayouts/slideLayout1696.xml" ContentType="application/vnd.openxmlformats-officedocument.presentationml.slideLayout+xml"/>
  <Override PartName="/ppt/slideLayouts/slideLayout1697.xml" ContentType="application/vnd.openxmlformats-officedocument.presentationml.slideLayout+xml"/>
  <Override PartName="/ppt/slideLayouts/slideLayout1698.xml" ContentType="application/vnd.openxmlformats-officedocument.presentationml.slideLayout+xml"/>
  <Override PartName="/ppt/slideLayouts/slideLayout169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00.xml" ContentType="application/vnd.openxmlformats-officedocument.presentationml.slideLayout+xml"/>
  <Override PartName="/ppt/slideLayouts/slideLayout1701.xml" ContentType="application/vnd.openxmlformats-officedocument.presentationml.slideLayout+xml"/>
  <Override PartName="/ppt/slideLayouts/slideLayout1702.xml" ContentType="application/vnd.openxmlformats-officedocument.presentationml.slideLayout+xml"/>
  <Override PartName="/ppt/slideLayouts/slideLayout1703.xml" ContentType="application/vnd.openxmlformats-officedocument.presentationml.slideLayout+xml"/>
  <Override PartName="/ppt/slideLayouts/slideLayout1704.xml" ContentType="application/vnd.openxmlformats-officedocument.presentationml.slideLayout+xml"/>
  <Override PartName="/ppt/slideLayouts/slideLayout1705.xml" ContentType="application/vnd.openxmlformats-officedocument.presentationml.slideLayout+xml"/>
  <Override PartName="/ppt/slideLayouts/slideLayout1706.xml" ContentType="application/vnd.openxmlformats-officedocument.presentationml.slideLayout+xml"/>
  <Override PartName="/ppt/slideLayouts/slideLayout1707.xml" ContentType="application/vnd.openxmlformats-officedocument.presentationml.slideLayout+xml"/>
  <Override PartName="/ppt/slideLayouts/slideLayout1708.xml" ContentType="application/vnd.openxmlformats-officedocument.presentationml.slideLayout+xml"/>
  <Override PartName="/ppt/slideLayouts/slideLayout170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10.xml" ContentType="application/vnd.openxmlformats-officedocument.presentationml.slideLayout+xml"/>
  <Override PartName="/ppt/slideLayouts/slideLayout1711.xml" ContentType="application/vnd.openxmlformats-officedocument.presentationml.slideLayout+xml"/>
  <Override PartName="/ppt/slideLayouts/slideLayout1712.xml" ContentType="application/vnd.openxmlformats-officedocument.presentationml.slideLayout+xml"/>
  <Override PartName="/ppt/slideLayouts/slideLayout1713.xml" ContentType="application/vnd.openxmlformats-officedocument.presentationml.slideLayout+xml"/>
  <Override PartName="/ppt/slideLayouts/slideLayout1714.xml" ContentType="application/vnd.openxmlformats-officedocument.presentationml.slideLayout+xml"/>
  <Override PartName="/ppt/slideLayouts/slideLayout1715.xml" ContentType="application/vnd.openxmlformats-officedocument.presentationml.slideLayout+xml"/>
  <Override PartName="/ppt/slideLayouts/slideLayout1716.xml" ContentType="application/vnd.openxmlformats-officedocument.presentationml.slideLayout+xml"/>
  <Override PartName="/ppt/slideLayouts/slideLayout1717.xml" ContentType="application/vnd.openxmlformats-officedocument.presentationml.slideLayout+xml"/>
  <Override PartName="/ppt/slideLayouts/slideLayout1718.xml" ContentType="application/vnd.openxmlformats-officedocument.presentationml.slideLayout+xml"/>
  <Override PartName="/ppt/slideLayouts/slideLayout1719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20.xml" ContentType="application/vnd.openxmlformats-officedocument.presentationml.slideLayout+xml"/>
  <Override PartName="/ppt/slideLayouts/slideLayout1721.xml" ContentType="application/vnd.openxmlformats-officedocument.presentationml.slideLayout+xml"/>
  <Override PartName="/ppt/slideLayouts/slideLayout1722.xml" ContentType="application/vnd.openxmlformats-officedocument.presentationml.slideLayout+xml"/>
  <Override PartName="/ppt/slideLayouts/slideLayout1723.xml" ContentType="application/vnd.openxmlformats-officedocument.presentationml.slideLayout+xml"/>
  <Override PartName="/ppt/slideLayouts/slideLayout1724.xml" ContentType="application/vnd.openxmlformats-officedocument.presentationml.slideLayout+xml"/>
  <Override PartName="/ppt/slideLayouts/slideLayout1725.xml" ContentType="application/vnd.openxmlformats-officedocument.presentationml.slideLayout+xml"/>
  <Override PartName="/ppt/slideLayouts/slideLayout1726.xml" ContentType="application/vnd.openxmlformats-officedocument.presentationml.slideLayout+xml"/>
  <Override PartName="/ppt/slideLayouts/slideLayout1727.xml" ContentType="application/vnd.openxmlformats-officedocument.presentationml.slideLayout+xml"/>
  <Override PartName="/ppt/slideLayouts/slideLayout1728.xml" ContentType="application/vnd.openxmlformats-officedocument.presentationml.slideLayout+xml"/>
  <Override PartName="/ppt/slideLayouts/slideLayout1729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30.xml" ContentType="application/vnd.openxmlformats-officedocument.presentationml.slideLayout+xml"/>
  <Override PartName="/ppt/slideLayouts/slideLayout1731.xml" ContentType="application/vnd.openxmlformats-officedocument.presentationml.slideLayout+xml"/>
  <Override PartName="/ppt/slideLayouts/slideLayout1732.xml" ContentType="application/vnd.openxmlformats-officedocument.presentationml.slideLayout+xml"/>
  <Override PartName="/ppt/slideLayouts/slideLayout1733.xml" ContentType="application/vnd.openxmlformats-officedocument.presentationml.slideLayout+xml"/>
  <Override PartName="/ppt/slideLayouts/slideLayout1734.xml" ContentType="application/vnd.openxmlformats-officedocument.presentationml.slideLayout+xml"/>
  <Override PartName="/ppt/slideLayouts/slideLayout1735.xml" ContentType="application/vnd.openxmlformats-officedocument.presentationml.slideLayout+xml"/>
  <Override PartName="/ppt/slideLayouts/slideLayout1736.xml" ContentType="application/vnd.openxmlformats-officedocument.presentationml.slideLayout+xml"/>
  <Override PartName="/ppt/slideLayouts/slideLayout1737.xml" ContentType="application/vnd.openxmlformats-officedocument.presentationml.slideLayout+xml"/>
  <Override PartName="/ppt/slideLayouts/slideLayout1738.xml" ContentType="application/vnd.openxmlformats-officedocument.presentationml.slideLayout+xml"/>
  <Override PartName="/ppt/slideLayouts/slideLayout1739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40.xml" ContentType="application/vnd.openxmlformats-officedocument.presentationml.slideLayout+xml"/>
  <Override PartName="/ppt/slideLayouts/slideLayout1741.xml" ContentType="application/vnd.openxmlformats-officedocument.presentationml.slideLayout+xml"/>
  <Override PartName="/ppt/slideLayouts/slideLayout1742.xml" ContentType="application/vnd.openxmlformats-officedocument.presentationml.slideLayout+xml"/>
  <Override PartName="/ppt/slideLayouts/slideLayout1743.xml" ContentType="application/vnd.openxmlformats-officedocument.presentationml.slideLayout+xml"/>
  <Override PartName="/ppt/slideLayouts/slideLayout1744.xml" ContentType="application/vnd.openxmlformats-officedocument.presentationml.slideLayout+xml"/>
  <Override PartName="/ppt/slideLayouts/slideLayout1745.xml" ContentType="application/vnd.openxmlformats-officedocument.presentationml.slideLayout+xml"/>
  <Override PartName="/ppt/slideLayouts/slideLayout1746.xml" ContentType="application/vnd.openxmlformats-officedocument.presentationml.slideLayout+xml"/>
  <Override PartName="/ppt/slideLayouts/slideLayout1747.xml" ContentType="application/vnd.openxmlformats-officedocument.presentationml.slideLayout+xml"/>
  <Override PartName="/ppt/slideLayouts/slideLayout1748.xml" ContentType="application/vnd.openxmlformats-officedocument.presentationml.slideLayout+xml"/>
  <Override PartName="/ppt/slideLayouts/slideLayout174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50.xml" ContentType="application/vnd.openxmlformats-officedocument.presentationml.slideLayout+xml"/>
  <Override PartName="/ppt/slideLayouts/slideLayout1751.xml" ContentType="application/vnd.openxmlformats-officedocument.presentationml.slideLayout+xml"/>
  <Override PartName="/ppt/slideLayouts/slideLayout1752.xml" ContentType="application/vnd.openxmlformats-officedocument.presentationml.slideLayout+xml"/>
  <Override PartName="/ppt/slideLayouts/slideLayout1753.xml" ContentType="application/vnd.openxmlformats-officedocument.presentationml.slideLayout+xml"/>
  <Override PartName="/ppt/slideLayouts/slideLayout1754.xml" ContentType="application/vnd.openxmlformats-officedocument.presentationml.slideLayout+xml"/>
  <Override PartName="/ppt/slideLayouts/slideLayout1755.xml" ContentType="application/vnd.openxmlformats-officedocument.presentationml.slideLayout+xml"/>
  <Override PartName="/ppt/slideLayouts/slideLayout1756.xml" ContentType="application/vnd.openxmlformats-officedocument.presentationml.slideLayout+xml"/>
  <Override PartName="/ppt/slideLayouts/slideLayout1757.xml" ContentType="application/vnd.openxmlformats-officedocument.presentationml.slideLayout+xml"/>
  <Override PartName="/ppt/slideLayouts/slideLayout1758.xml" ContentType="application/vnd.openxmlformats-officedocument.presentationml.slideLayout+xml"/>
  <Override PartName="/ppt/slideLayouts/slideLayout175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60.xml" ContentType="application/vnd.openxmlformats-officedocument.presentationml.slideLayout+xml"/>
  <Override PartName="/ppt/slideLayouts/slideLayout1761.xml" ContentType="application/vnd.openxmlformats-officedocument.presentationml.slideLayout+xml"/>
  <Override PartName="/ppt/slideLayouts/slideLayout1762.xml" ContentType="application/vnd.openxmlformats-officedocument.presentationml.slideLayout+xml"/>
  <Override PartName="/ppt/slideLayouts/slideLayout1763.xml" ContentType="application/vnd.openxmlformats-officedocument.presentationml.slideLayout+xml"/>
  <Override PartName="/ppt/slideLayouts/slideLayout1764.xml" ContentType="application/vnd.openxmlformats-officedocument.presentationml.slideLayout+xml"/>
  <Override PartName="/ppt/slideLayouts/slideLayout1765.xml" ContentType="application/vnd.openxmlformats-officedocument.presentationml.slideLayout+xml"/>
  <Override PartName="/ppt/slideLayouts/slideLayout1766.xml" ContentType="application/vnd.openxmlformats-officedocument.presentationml.slideLayout+xml"/>
  <Override PartName="/ppt/slideLayouts/slideLayout1767.xml" ContentType="application/vnd.openxmlformats-officedocument.presentationml.slideLayout+xml"/>
  <Override PartName="/ppt/slideLayouts/slideLayout1768.xml" ContentType="application/vnd.openxmlformats-officedocument.presentationml.slideLayout+xml"/>
  <Override PartName="/ppt/slideLayouts/slideLayout176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70.xml" ContentType="application/vnd.openxmlformats-officedocument.presentationml.slideLayout+xml"/>
  <Override PartName="/ppt/slideLayouts/slideLayout1771.xml" ContentType="application/vnd.openxmlformats-officedocument.presentationml.slideLayout+xml"/>
  <Override PartName="/ppt/slideLayouts/slideLayout1772.xml" ContentType="application/vnd.openxmlformats-officedocument.presentationml.slideLayout+xml"/>
  <Override PartName="/ppt/slideLayouts/slideLayout1773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00.xml" ContentType="application/vnd.openxmlformats-officedocument.theme+xml"/>
  <Override PartName="/ppt/theme/theme101.xml" ContentType="application/vnd.openxmlformats-officedocument.theme+xml"/>
  <Override PartName="/ppt/theme/theme102.xml" ContentType="application/vnd.openxmlformats-officedocument.theme+xml"/>
  <Override PartName="/ppt/theme/theme103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9.xml" ContentType="application/vnd.openxmlformats-officedocument.theme+xml"/>
  <Override PartName="/ppt/theme/theme90.xml" ContentType="application/vnd.openxmlformats-officedocument.theme+xml"/>
  <Override PartName="/ppt/theme/theme91.xml" ContentType="application/vnd.openxmlformats-officedocument.theme+xml"/>
  <Override PartName="/ppt/theme/theme92.xml" ContentType="application/vnd.openxmlformats-officedocument.theme+xml"/>
  <Override PartName="/ppt/theme/theme93.xml" ContentType="application/vnd.openxmlformats-officedocument.theme+xml"/>
  <Override PartName="/ppt/theme/theme94.xml" ContentType="application/vnd.openxmlformats-officedocument.theme+xml"/>
  <Override PartName="/ppt/theme/theme95.xml" ContentType="application/vnd.openxmlformats-officedocument.theme+xml"/>
  <Override PartName="/ppt/theme/theme96.xml" ContentType="application/vnd.openxmlformats-officedocument.theme+xml"/>
  <Override PartName="/ppt/theme/theme97.xml" ContentType="application/vnd.openxmlformats-officedocument.theme+xml"/>
  <Override PartName="/ppt/theme/theme98.xml" ContentType="application/vnd.openxmlformats-officedocument.theme+xml"/>
  <Override PartName="/ppt/theme/theme9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3"/>
    <p:sldMasterId id="2147483666" r:id="rId4"/>
    <p:sldMasterId id="2147483685" r:id="rId5"/>
    <p:sldMasterId id="2147483696" r:id="rId6"/>
    <p:sldMasterId id="2147483707" r:id="rId7"/>
    <p:sldMasterId id="2147483715" r:id="rId8"/>
    <p:sldMasterId id="2147483736" r:id="rId9"/>
    <p:sldMasterId id="2147483755" r:id="rId10"/>
    <p:sldMasterId id="2147483774" r:id="rId11"/>
    <p:sldMasterId id="2147483793" r:id="rId12"/>
    <p:sldMasterId id="2147483812" r:id="rId13"/>
    <p:sldMasterId id="2147483831" r:id="rId14"/>
    <p:sldMasterId id="2147483850" r:id="rId15"/>
    <p:sldMasterId id="2147483869" r:id="rId16"/>
    <p:sldMasterId id="2147483888" r:id="rId17"/>
    <p:sldMasterId id="2147483907" r:id="rId18"/>
    <p:sldMasterId id="2147483926" r:id="rId19"/>
    <p:sldMasterId id="2147483945" r:id="rId20"/>
    <p:sldMasterId id="2147483964" r:id="rId21"/>
    <p:sldMasterId id="2147483983" r:id="rId22"/>
    <p:sldMasterId id="2147484002" r:id="rId23"/>
    <p:sldMasterId id="2147484021" r:id="rId24"/>
    <p:sldMasterId id="2147484040" r:id="rId25"/>
    <p:sldMasterId id="2147484059" r:id="rId26"/>
    <p:sldMasterId id="2147484078" r:id="rId27"/>
    <p:sldMasterId id="2147484097" r:id="rId28"/>
    <p:sldMasterId id="2147484116" r:id="rId29"/>
    <p:sldMasterId id="2147484135" r:id="rId30"/>
    <p:sldMasterId id="2147484154" r:id="rId31"/>
    <p:sldMasterId id="2147484173" r:id="rId32"/>
    <p:sldMasterId id="2147484192" r:id="rId33"/>
    <p:sldMasterId id="2147484211" r:id="rId34"/>
    <p:sldMasterId id="2147484230" r:id="rId35"/>
    <p:sldMasterId id="2147484249" r:id="rId36"/>
    <p:sldMasterId id="2147484268" r:id="rId37"/>
    <p:sldMasterId id="2147484287" r:id="rId38"/>
    <p:sldMasterId id="2147484306" r:id="rId39"/>
    <p:sldMasterId id="2147484325" r:id="rId40"/>
    <p:sldMasterId id="2147484344" r:id="rId41"/>
    <p:sldMasterId id="2147484363" r:id="rId42"/>
    <p:sldMasterId id="2147484382" r:id="rId43"/>
    <p:sldMasterId id="2147484401" r:id="rId44"/>
    <p:sldMasterId id="2147484420" r:id="rId45"/>
    <p:sldMasterId id="2147484439" r:id="rId46"/>
    <p:sldMasterId id="2147484458" r:id="rId47"/>
    <p:sldMasterId id="2147484477" r:id="rId48"/>
    <p:sldMasterId id="2147484496" r:id="rId49"/>
    <p:sldMasterId id="2147484515" r:id="rId50"/>
    <p:sldMasterId id="2147484534" r:id="rId51"/>
    <p:sldMasterId id="2147484553" r:id="rId52"/>
    <p:sldMasterId id="2147484572" r:id="rId53"/>
    <p:sldMasterId id="2147484591" r:id="rId54"/>
    <p:sldMasterId id="2147484610" r:id="rId55"/>
    <p:sldMasterId id="2147484629" r:id="rId56"/>
    <p:sldMasterId id="2147484648" r:id="rId57"/>
    <p:sldMasterId id="2147484667" r:id="rId58"/>
    <p:sldMasterId id="2147484686" r:id="rId59"/>
    <p:sldMasterId id="2147484705" r:id="rId60"/>
    <p:sldMasterId id="2147484724" r:id="rId61"/>
    <p:sldMasterId id="2147484743" r:id="rId62"/>
    <p:sldMasterId id="2147484762" r:id="rId63"/>
    <p:sldMasterId id="2147484781" r:id="rId64"/>
    <p:sldMasterId id="2147484800" r:id="rId65"/>
    <p:sldMasterId id="2147484819" r:id="rId66"/>
    <p:sldMasterId id="2147484838" r:id="rId67"/>
    <p:sldMasterId id="2147484857" r:id="rId68"/>
    <p:sldMasterId id="2147484876" r:id="rId69"/>
    <p:sldMasterId id="2147484895" r:id="rId70"/>
    <p:sldMasterId id="2147484914" r:id="rId71"/>
    <p:sldMasterId id="2147484933" r:id="rId72"/>
    <p:sldMasterId id="2147484952" r:id="rId73"/>
    <p:sldMasterId id="2147484971" r:id="rId74"/>
    <p:sldMasterId id="2147484990" r:id="rId75"/>
    <p:sldMasterId id="2147485009" r:id="rId76"/>
    <p:sldMasterId id="2147485028" r:id="rId77"/>
    <p:sldMasterId id="2147485047" r:id="rId78"/>
    <p:sldMasterId id="2147485066" r:id="rId79"/>
    <p:sldMasterId id="2147485085" r:id="rId80"/>
    <p:sldMasterId id="2147485104" r:id="rId81"/>
    <p:sldMasterId id="2147485123" r:id="rId82"/>
    <p:sldMasterId id="2147485142" r:id="rId83"/>
    <p:sldMasterId id="2147485161" r:id="rId84"/>
    <p:sldMasterId id="2147485180" r:id="rId85"/>
    <p:sldMasterId id="2147485199" r:id="rId86"/>
    <p:sldMasterId id="2147485218" r:id="rId87"/>
    <p:sldMasterId id="2147485237" r:id="rId88"/>
    <p:sldMasterId id="2147485256" r:id="rId89"/>
    <p:sldMasterId id="2147485275" r:id="rId90"/>
    <p:sldMasterId id="2147485294" r:id="rId91"/>
    <p:sldMasterId id="2147485313" r:id="rId92"/>
    <p:sldMasterId id="2147485332" r:id="rId93"/>
    <p:sldMasterId id="2147485351" r:id="rId94"/>
    <p:sldMasterId id="2147485370" r:id="rId95"/>
    <p:sldMasterId id="2147485389" r:id="rId96"/>
    <p:sldMasterId id="2147485408" r:id="rId97"/>
    <p:sldMasterId id="2147485427" r:id="rId98"/>
    <p:sldMasterId id="2147485446" r:id="rId99"/>
    <p:sldMasterId id="2147485465" r:id="rId100"/>
    <p:sldMasterId id="2147485484" r:id="rId101"/>
    <p:sldMasterId id="2147485503" r:id="rId102"/>
  </p:sldMasterIdLst>
  <p:notesMasterIdLst>
    <p:notesMasterId r:id="rId104"/>
  </p:notesMasterIdLst>
  <p:handoutMasterIdLst>
    <p:handoutMasterId r:id="rId114"/>
  </p:handoutMasterIdLst>
  <p:sldIdLst>
    <p:sldId id="279" r:id="rId103"/>
    <p:sldId id="774" r:id="rId105"/>
    <p:sldId id="747" r:id="rId106"/>
    <p:sldId id="773" r:id="rId107"/>
    <p:sldId id="771" r:id="rId108"/>
    <p:sldId id="772" r:id="rId109"/>
    <p:sldId id="775" r:id="rId110"/>
    <p:sldId id="777" r:id="rId111"/>
    <p:sldId id="778" r:id="rId112"/>
    <p:sldId id="748" r:id="rId113"/>
  </p:sldIdLst>
  <p:sldSz cx="12192000" cy="6858000"/>
  <p:notesSz cx="6858000" cy="9144000"/>
  <p:embeddedFontLst>
    <p:embeddedFont>
      <p:font typeface="Calibri" panose="020F0502020204030204"/>
      <p:regular r:id="rId119"/>
    </p:embeddedFont>
    <p:embeddedFont>
      <p:font typeface="Arial Narrow" panose="020B0606020202030204"/>
      <p:regular r:id="rId120"/>
      <p:bold r:id="rId121"/>
      <p:italic r:id="rId122"/>
      <p:boldItalic r:id="rId123"/>
    </p:embeddedFont>
    <p:embeddedFont>
      <p:font typeface="Calibri Light" panose="020F0302020204030204" pitchFamily="34" charset="0"/>
      <p:regular r:id="rId124"/>
      <p:italic r:id="rId125"/>
    </p:embeddedFont>
    <p:embeddedFont>
      <p:font typeface="Arial Narrow" panose="020B0606020202030204" pitchFamily="34" charset="0"/>
      <p:regular r:id="rId126"/>
      <p:bold r:id="rId127"/>
      <p:italic r:id="rId128"/>
      <p:boldItalic r:id="rId129"/>
    </p:embeddedFont>
    <p:embeddedFont>
      <p:font typeface="Tw Cen MT" panose="020B0602020104020603"/>
      <p:regular r:id="rId130"/>
      <p:bold r:id="rId131"/>
      <p:italic r:id="rId132"/>
      <p:boldItalic r:id="rId133"/>
    </p:embeddedFont>
    <p:embeddedFont>
      <p:font typeface="Wingdings 2" panose="05020102010507070707" pitchFamily="18" charset="2"/>
      <p:regular r:id="rId134"/>
    </p:embeddedFont>
    <p:embeddedFont>
      <p:font typeface="MS PGothic" panose="020B0600070205080204" pitchFamily="34" charset="-128"/>
      <p:regular r:id="rId135"/>
    </p:embeddedFont>
    <p:embeddedFont>
      <p:font typeface="Calibri" panose="020F0502020204030204" pitchFamily="34" charset="0"/>
      <p:regular r:id="rId136"/>
      <p:bold r:id="rId137"/>
      <p:italic r:id="rId138"/>
      <p:boldItalic r:id="rId139"/>
    </p:embeddedFont>
    <p:embeddedFont>
      <p:font typeface="华文仿宋" panose="02010600040101010101" charset="-122"/>
      <p:regular r:id="rId140"/>
    </p:embeddedFont>
    <p:embeddedFont>
      <p:font typeface="华文楷体" panose="02010600040101010101" charset="-122"/>
      <p:regular r:id="rId141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000"/>
    <p:restoredTop sz="94660"/>
  </p:normalViewPr>
  <p:slideViewPr>
    <p:cSldViewPr snapToGrid="0">
      <p:cViewPr varScale="1">
        <p:scale>
          <a:sx n="114" d="100"/>
          <a:sy n="114" d="100"/>
        </p:scale>
        <p:origin x="8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Master" Target="slideMasters/slideMaster98.xml"/><Relationship Id="rId98" Type="http://schemas.openxmlformats.org/officeDocument/2006/relationships/slideMaster" Target="slideMasters/slideMaster97.xml"/><Relationship Id="rId97" Type="http://schemas.openxmlformats.org/officeDocument/2006/relationships/slideMaster" Target="slideMasters/slideMaster96.xml"/><Relationship Id="rId96" Type="http://schemas.openxmlformats.org/officeDocument/2006/relationships/slideMaster" Target="slideMasters/slideMaster95.xml"/><Relationship Id="rId95" Type="http://schemas.openxmlformats.org/officeDocument/2006/relationships/slideMaster" Target="slideMasters/slideMaster94.xml"/><Relationship Id="rId94" Type="http://schemas.openxmlformats.org/officeDocument/2006/relationships/slideMaster" Target="slideMasters/slideMaster93.xml"/><Relationship Id="rId93" Type="http://schemas.openxmlformats.org/officeDocument/2006/relationships/slideMaster" Target="slideMasters/slideMaster92.xml"/><Relationship Id="rId92" Type="http://schemas.openxmlformats.org/officeDocument/2006/relationships/slideMaster" Target="slideMasters/slideMaster91.xml"/><Relationship Id="rId91" Type="http://schemas.openxmlformats.org/officeDocument/2006/relationships/slideMaster" Target="slideMasters/slideMaster90.xml"/><Relationship Id="rId90" Type="http://schemas.openxmlformats.org/officeDocument/2006/relationships/slideMaster" Target="slideMasters/slideMaster89.xml"/><Relationship Id="rId9" Type="http://schemas.openxmlformats.org/officeDocument/2006/relationships/slideMaster" Target="slideMasters/slideMaster8.xml"/><Relationship Id="rId89" Type="http://schemas.openxmlformats.org/officeDocument/2006/relationships/slideMaster" Target="slideMasters/slideMaster88.xml"/><Relationship Id="rId88" Type="http://schemas.openxmlformats.org/officeDocument/2006/relationships/slideMaster" Target="slideMasters/slideMaster87.xml"/><Relationship Id="rId87" Type="http://schemas.openxmlformats.org/officeDocument/2006/relationships/slideMaster" Target="slideMasters/slideMaster86.xml"/><Relationship Id="rId86" Type="http://schemas.openxmlformats.org/officeDocument/2006/relationships/slideMaster" Target="slideMasters/slideMaster85.xml"/><Relationship Id="rId85" Type="http://schemas.openxmlformats.org/officeDocument/2006/relationships/slideMaster" Target="slideMasters/slideMaster84.xml"/><Relationship Id="rId84" Type="http://schemas.openxmlformats.org/officeDocument/2006/relationships/slideMaster" Target="slideMasters/slideMaster83.xml"/><Relationship Id="rId83" Type="http://schemas.openxmlformats.org/officeDocument/2006/relationships/slideMaster" Target="slideMasters/slideMaster82.xml"/><Relationship Id="rId82" Type="http://schemas.openxmlformats.org/officeDocument/2006/relationships/slideMaster" Target="slideMasters/slideMaster81.xml"/><Relationship Id="rId81" Type="http://schemas.openxmlformats.org/officeDocument/2006/relationships/slideMaster" Target="slideMasters/slideMaster80.xml"/><Relationship Id="rId80" Type="http://schemas.openxmlformats.org/officeDocument/2006/relationships/slideMaster" Target="slideMasters/slideMaster79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1" Type="http://schemas.openxmlformats.org/officeDocument/2006/relationships/font" Target="fonts/font23.fntdata"/><Relationship Id="rId140" Type="http://schemas.openxmlformats.org/officeDocument/2006/relationships/font" Target="fonts/font22.fntdata"/><Relationship Id="rId14" Type="http://schemas.openxmlformats.org/officeDocument/2006/relationships/slideMaster" Target="slideMasters/slideMaster13.xml"/><Relationship Id="rId139" Type="http://schemas.openxmlformats.org/officeDocument/2006/relationships/font" Target="fonts/font21.fntdata"/><Relationship Id="rId138" Type="http://schemas.openxmlformats.org/officeDocument/2006/relationships/font" Target="fonts/font20.fntdata"/><Relationship Id="rId137" Type="http://schemas.openxmlformats.org/officeDocument/2006/relationships/font" Target="fonts/font19.fntdata"/><Relationship Id="rId136" Type="http://schemas.openxmlformats.org/officeDocument/2006/relationships/font" Target="fonts/font18.fntdata"/><Relationship Id="rId135" Type="http://schemas.openxmlformats.org/officeDocument/2006/relationships/font" Target="fonts/font17.fntdata"/><Relationship Id="rId134" Type="http://schemas.openxmlformats.org/officeDocument/2006/relationships/font" Target="fonts/font16.fntdata"/><Relationship Id="rId133" Type="http://schemas.openxmlformats.org/officeDocument/2006/relationships/font" Target="fonts/font15.fntdata"/><Relationship Id="rId132" Type="http://schemas.openxmlformats.org/officeDocument/2006/relationships/font" Target="fonts/font14.fntdata"/><Relationship Id="rId131" Type="http://schemas.openxmlformats.org/officeDocument/2006/relationships/font" Target="fonts/font13.fntdata"/><Relationship Id="rId130" Type="http://schemas.openxmlformats.org/officeDocument/2006/relationships/font" Target="fonts/font12.fntdata"/><Relationship Id="rId13" Type="http://schemas.openxmlformats.org/officeDocument/2006/relationships/slideMaster" Target="slideMasters/slideMaster12.xml"/><Relationship Id="rId129" Type="http://schemas.openxmlformats.org/officeDocument/2006/relationships/font" Target="fonts/font11.fntdata"/><Relationship Id="rId128" Type="http://schemas.openxmlformats.org/officeDocument/2006/relationships/font" Target="fonts/font10.fntdata"/><Relationship Id="rId127" Type="http://schemas.openxmlformats.org/officeDocument/2006/relationships/font" Target="fonts/font9.fntdata"/><Relationship Id="rId126" Type="http://schemas.openxmlformats.org/officeDocument/2006/relationships/font" Target="fonts/font8.fntdata"/><Relationship Id="rId125" Type="http://schemas.openxmlformats.org/officeDocument/2006/relationships/font" Target="fonts/font7.fntdata"/><Relationship Id="rId124" Type="http://schemas.openxmlformats.org/officeDocument/2006/relationships/font" Target="fonts/font6.fntdata"/><Relationship Id="rId123" Type="http://schemas.openxmlformats.org/officeDocument/2006/relationships/font" Target="fonts/font5.fntdata"/><Relationship Id="rId122" Type="http://schemas.openxmlformats.org/officeDocument/2006/relationships/font" Target="fonts/font4.fntdata"/><Relationship Id="rId121" Type="http://schemas.openxmlformats.org/officeDocument/2006/relationships/font" Target="fonts/font3.fntdata"/><Relationship Id="rId120" Type="http://schemas.openxmlformats.org/officeDocument/2006/relationships/font" Target="fonts/font2.fntdata"/><Relationship Id="rId12" Type="http://schemas.openxmlformats.org/officeDocument/2006/relationships/slideMaster" Target="slideMasters/slideMaster11.xml"/><Relationship Id="rId119" Type="http://schemas.openxmlformats.org/officeDocument/2006/relationships/font" Target="fonts/font1.fntdata"/><Relationship Id="rId118" Type="http://schemas.openxmlformats.org/officeDocument/2006/relationships/commentAuthors" Target="commentAuthors.xml"/><Relationship Id="rId117" Type="http://schemas.openxmlformats.org/officeDocument/2006/relationships/tableStyles" Target="tableStyles.xml"/><Relationship Id="rId116" Type="http://schemas.openxmlformats.org/officeDocument/2006/relationships/viewProps" Target="viewProps.xml"/><Relationship Id="rId115" Type="http://schemas.openxmlformats.org/officeDocument/2006/relationships/presProps" Target="presProps.xml"/><Relationship Id="rId114" Type="http://schemas.openxmlformats.org/officeDocument/2006/relationships/handoutMaster" Target="handoutMasters/handoutMaster1.xml"/><Relationship Id="rId113" Type="http://schemas.openxmlformats.org/officeDocument/2006/relationships/slide" Target="slides/slide10.xml"/><Relationship Id="rId112" Type="http://schemas.openxmlformats.org/officeDocument/2006/relationships/slide" Target="slides/slide9.xml"/><Relationship Id="rId111" Type="http://schemas.openxmlformats.org/officeDocument/2006/relationships/slide" Target="slides/slide8.xml"/><Relationship Id="rId110" Type="http://schemas.openxmlformats.org/officeDocument/2006/relationships/slide" Target="slides/slide7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6.xml"/><Relationship Id="rId108" Type="http://schemas.openxmlformats.org/officeDocument/2006/relationships/slide" Target="slides/slide5.xml"/><Relationship Id="rId107" Type="http://schemas.openxmlformats.org/officeDocument/2006/relationships/slide" Target="slides/slide4.xml"/><Relationship Id="rId106" Type="http://schemas.openxmlformats.org/officeDocument/2006/relationships/slide" Target="slides/slide3.xml"/><Relationship Id="rId105" Type="http://schemas.openxmlformats.org/officeDocument/2006/relationships/slide" Target="slides/slide2.xml"/><Relationship Id="rId104" Type="http://schemas.openxmlformats.org/officeDocument/2006/relationships/notesMaster" Target="notesMasters/notesMaster1.xml"/><Relationship Id="rId103" Type="http://schemas.openxmlformats.org/officeDocument/2006/relationships/slide" Target="slides/slide1.xml"/><Relationship Id="rId102" Type="http://schemas.openxmlformats.org/officeDocument/2006/relationships/slideMaster" Target="slideMasters/slideMaster101.xml"/><Relationship Id="rId101" Type="http://schemas.openxmlformats.org/officeDocument/2006/relationships/slideMaster" Target="slideMasters/slideMaster100.xml"/><Relationship Id="rId100" Type="http://schemas.openxmlformats.org/officeDocument/2006/relationships/slideMaster" Target="slideMasters/slideMaster99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111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2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3.xml"/></Relationships>
</file>

<file path=ppt/slideLayouts/_rels/slideLayout1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4.xml"/></Relationships>
</file>

<file path=ppt/slideLayouts/_rels/slideLayout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4.xml"/></Relationships>
</file>

<file path=ppt/slideLayouts/_rels/slideLayout10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5.xml"/></Relationships>
</file>

<file path=ppt/slideLayouts/_rels/slideLayout1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6.xml"/></Relationships>
</file>

<file path=ppt/slideLayouts/_rels/slideLayout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7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7.xml"/></Relationships>
</file>

<file path=ppt/slideLayouts/_rels/slideLayout1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8.xml"/></Relationships>
</file>

<file path=ppt/slideLayouts/_rels/slideLayout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8.xml"/></Relationships>
</file>

<file path=ppt/slideLayouts/_rels/slideLayout1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9.xml"/></Relationships>
</file>

<file path=ppt/slideLayouts/_rels/slideLayout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9.xml"/></Relationships>
</file>

<file path=ppt/slideLayouts/_rels/slideLayout1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0.xml"/></Relationships>
</file>

<file path=ppt/slideLayouts/_rels/slideLayout1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1.xml"/></Relationships>
</file>

<file path=ppt/slideLayouts/_rels/slideLayout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2.xml"/></Relationships>
</file>

<file path=ppt/slideLayouts/_rels/slideLayout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2.xml"/></Relationships>
</file>

<file path=ppt/slideLayouts/_rels/slideLayout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3.xml"/></Relationships>
</file>

<file path=ppt/slideLayouts/_rels/slideLayout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3.xml"/></Relationships>
</file>

<file path=ppt/slideLayouts/_rels/slideLayout1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4.xml"/></Relationships>
</file>

<file path=ppt/slideLayouts/_rels/slideLayout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4.xml"/></Relationships>
</file>

<file path=ppt/slideLayouts/_rels/slideLayout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5.xml"/></Relationships>
</file>

<file path=ppt/slideLayouts/_rels/slideLayout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6.xml"/></Relationships>
</file>

<file path=ppt/slideLayouts/_rels/slideLayout1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7.xml"/></Relationships>
</file>

<file path=ppt/slideLayouts/_rels/slideLayout1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7.xml"/></Relationships>
</file>

<file path=ppt/slideLayouts/_rels/slideLayout1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8.xml"/></Relationships>
</file>

<file path=ppt/slideLayouts/_rels/slideLayout1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8.xml"/></Relationships>
</file>

<file path=ppt/slideLayouts/_rels/slideLayout1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9.xml"/></Relationships>
</file>

<file path=ppt/slideLayouts/_rels/slideLayout1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9.xml"/></Relationships>
</file>

<file path=ppt/slideLayouts/_rels/slideLayout1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0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0.xml"/></Relationships>
</file>

<file path=ppt/slideLayouts/_rels/slideLayout1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1.xml"/></Relationships>
</file>

<file path=ppt/slideLayouts/_rels/slideLayout1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2.xml"/></Relationships>
</file>

<file path=ppt/slideLayouts/_rels/slideLayout1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2.xml"/></Relationships>
</file>

<file path=ppt/slideLayouts/_rels/slideLayout1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3.xml"/></Relationships>
</file>

<file path=ppt/slideLayouts/_rels/slideLayout1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3.xml"/></Relationships>
</file>

<file path=ppt/slideLayouts/_rels/slideLayout1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4.xml"/></Relationships>
</file>

<file path=ppt/slideLayouts/_rels/slideLayout1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4.xml"/></Relationships>
</file>

<file path=ppt/slideLayouts/_rels/slideLayout1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5.xml"/></Relationships>
</file>

<file path=ppt/slideLayouts/_rels/slideLayout1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6.xml"/></Relationships>
</file>

<file path=ppt/slideLayouts/_rels/slideLayout1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7.xml"/></Relationships>
</file>

<file path=ppt/slideLayouts/_rels/slideLayout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7.xml"/></Relationships>
</file>

<file path=ppt/slideLayouts/_rels/slideLayout1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8.xml"/></Relationships>
</file>

<file path=ppt/slideLayouts/_rels/slideLayout1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8.xml"/></Relationships>
</file>

<file path=ppt/slideLayouts/_rels/slideLayout1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9.xml"/></Relationships>
</file>

<file path=ppt/slideLayouts/_rels/slideLayout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9.xml"/></Relationships>
</file>

<file path=ppt/slideLayouts/_rels/slideLayout1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0.xml"/></Relationships>
</file>

<file path=ppt/slideLayouts/_rels/slideLayout1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1.xml"/></Relationships>
</file>

<file path=ppt/slideLayouts/_rels/slideLayout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2.xml"/></Relationships>
</file>

<file path=ppt/slideLayouts/_rels/slideLayout1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2.xml"/></Relationships>
</file>

<file path=ppt/slideLayouts/_rels/slideLayout1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3.xml"/></Relationships>
</file>

<file path=ppt/slideLayouts/_rels/slideLayout1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3.xml"/></Relationships>
</file>

<file path=ppt/slideLayouts/_rels/slideLayout1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4.xml"/></Relationships>
</file>

<file path=ppt/slideLayouts/_rels/slideLayout1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4.xml"/></Relationships>
</file>

<file path=ppt/slideLayouts/_rels/slideLayout1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5.xml"/></Relationships>
</file>

<file path=ppt/slideLayouts/_rels/slideLayout1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6.xml"/></Relationships>
</file>

<file path=ppt/slideLayouts/_rels/slideLayout1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7.xml"/></Relationships>
</file>

<file path=ppt/slideLayouts/_rels/slideLayout1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7.xml"/></Relationships>
</file>

<file path=ppt/slideLayouts/_rels/slideLayout1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8.xml"/></Relationships>
</file>

<file path=ppt/slideLayouts/_rels/slideLayout1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8.xml"/></Relationships>
</file>

<file path=ppt/slideLayouts/_rels/slideLayout1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9.xml"/></Relationships>
</file>

<file path=ppt/slideLayouts/_rels/slideLayout1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9.xml"/></Relationships>
</file>

<file path=ppt/slideLayouts/_rels/slideLayout1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0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0.xml"/></Relationships>
</file>

<file path=ppt/slideLayouts/_rels/slideLayout1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1.xml"/></Relationships>
</file>

<file path=ppt/slideLayouts/_rels/slideLayout1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3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3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4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4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5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6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7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7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8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8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9.xml"/></Relationships>
</file>

<file path=ppt/slideLayouts/_rels/slideLayout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9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0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1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2.xml"/></Relationships>
</file>

<file path=ppt/slideLayouts/_rels/slideLayout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2.xml"/></Relationships>
</file>

<file path=ppt/slideLayouts/_rels/slideLayout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3.xml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3.xml"/></Relationships>
</file>

<file path=ppt/slideLayouts/_rels/slideLayout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4.xml"/></Relationships>
</file>

<file path=ppt/slideLayouts/_rels/slideLayout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4.xml"/></Relationships>
</file>

<file path=ppt/slideLayouts/_rels/slideLayout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6.xml"/></Relationships>
</file>

<file path=ppt/slideLayouts/_rels/slideLayout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jpeg"/><Relationship Id="rId15" Type="http://schemas.openxmlformats.org/officeDocument/2006/relationships/image" Target="../media/image10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9" Type="http://schemas.openxmlformats.org/officeDocument/2006/relationships/theme" Target="../theme/theme10.xml"/><Relationship Id="rId18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8.xml"/></Relationships>
</file>

<file path=ppt/slideMasters/_rels/slideMaster10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6.xml"/><Relationship Id="rId8" Type="http://schemas.openxmlformats.org/officeDocument/2006/relationships/slideLayout" Target="../slideLayouts/slideLayout1745.xml"/><Relationship Id="rId7" Type="http://schemas.openxmlformats.org/officeDocument/2006/relationships/slideLayout" Target="../slideLayouts/slideLayout1744.xml"/><Relationship Id="rId6" Type="http://schemas.openxmlformats.org/officeDocument/2006/relationships/slideLayout" Target="../slideLayouts/slideLayout1743.xml"/><Relationship Id="rId5" Type="http://schemas.openxmlformats.org/officeDocument/2006/relationships/slideLayout" Target="../slideLayouts/slideLayout1742.xml"/><Relationship Id="rId4" Type="http://schemas.openxmlformats.org/officeDocument/2006/relationships/slideLayout" Target="../slideLayouts/slideLayout1741.xml"/><Relationship Id="rId3" Type="http://schemas.openxmlformats.org/officeDocument/2006/relationships/slideLayout" Target="../slideLayouts/slideLayout1740.xml"/><Relationship Id="rId2" Type="http://schemas.openxmlformats.org/officeDocument/2006/relationships/slideLayout" Target="../slideLayouts/slideLayout1739.xml"/><Relationship Id="rId19" Type="http://schemas.openxmlformats.org/officeDocument/2006/relationships/theme" Target="../theme/theme100.xml"/><Relationship Id="rId18" Type="http://schemas.openxmlformats.org/officeDocument/2006/relationships/slideLayout" Target="../slideLayouts/slideLayout1755.xml"/><Relationship Id="rId17" Type="http://schemas.openxmlformats.org/officeDocument/2006/relationships/slideLayout" Target="../slideLayouts/slideLayout1754.xml"/><Relationship Id="rId16" Type="http://schemas.openxmlformats.org/officeDocument/2006/relationships/slideLayout" Target="../slideLayouts/slideLayout1753.xml"/><Relationship Id="rId15" Type="http://schemas.openxmlformats.org/officeDocument/2006/relationships/slideLayout" Target="../slideLayouts/slideLayout1752.xml"/><Relationship Id="rId14" Type="http://schemas.openxmlformats.org/officeDocument/2006/relationships/slideLayout" Target="../slideLayouts/slideLayout1751.xml"/><Relationship Id="rId13" Type="http://schemas.openxmlformats.org/officeDocument/2006/relationships/slideLayout" Target="../slideLayouts/slideLayout1750.xml"/><Relationship Id="rId12" Type="http://schemas.openxmlformats.org/officeDocument/2006/relationships/slideLayout" Target="../slideLayouts/slideLayout1749.xml"/><Relationship Id="rId11" Type="http://schemas.openxmlformats.org/officeDocument/2006/relationships/slideLayout" Target="../slideLayouts/slideLayout1748.xml"/><Relationship Id="rId10" Type="http://schemas.openxmlformats.org/officeDocument/2006/relationships/slideLayout" Target="../slideLayouts/slideLayout1747.xml"/><Relationship Id="rId1" Type="http://schemas.openxmlformats.org/officeDocument/2006/relationships/slideLayout" Target="../slideLayouts/slideLayout1738.xml"/></Relationships>
</file>

<file path=ppt/slideMasters/_rels/slideMaster10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64.xml"/><Relationship Id="rId8" Type="http://schemas.openxmlformats.org/officeDocument/2006/relationships/slideLayout" Target="../slideLayouts/slideLayout1763.xml"/><Relationship Id="rId7" Type="http://schemas.openxmlformats.org/officeDocument/2006/relationships/slideLayout" Target="../slideLayouts/slideLayout1762.xml"/><Relationship Id="rId6" Type="http://schemas.openxmlformats.org/officeDocument/2006/relationships/slideLayout" Target="../slideLayouts/slideLayout1761.xml"/><Relationship Id="rId5" Type="http://schemas.openxmlformats.org/officeDocument/2006/relationships/slideLayout" Target="../slideLayouts/slideLayout1760.xml"/><Relationship Id="rId4" Type="http://schemas.openxmlformats.org/officeDocument/2006/relationships/slideLayout" Target="../slideLayouts/slideLayout1759.xml"/><Relationship Id="rId3" Type="http://schemas.openxmlformats.org/officeDocument/2006/relationships/slideLayout" Target="../slideLayouts/slideLayout1758.xml"/><Relationship Id="rId2" Type="http://schemas.openxmlformats.org/officeDocument/2006/relationships/slideLayout" Target="../slideLayouts/slideLayout1757.xml"/><Relationship Id="rId19" Type="http://schemas.openxmlformats.org/officeDocument/2006/relationships/theme" Target="../theme/theme101.xml"/><Relationship Id="rId18" Type="http://schemas.openxmlformats.org/officeDocument/2006/relationships/slideLayout" Target="../slideLayouts/slideLayout1773.xml"/><Relationship Id="rId17" Type="http://schemas.openxmlformats.org/officeDocument/2006/relationships/slideLayout" Target="../slideLayouts/slideLayout1772.xml"/><Relationship Id="rId16" Type="http://schemas.openxmlformats.org/officeDocument/2006/relationships/slideLayout" Target="../slideLayouts/slideLayout1771.xml"/><Relationship Id="rId15" Type="http://schemas.openxmlformats.org/officeDocument/2006/relationships/slideLayout" Target="../slideLayouts/slideLayout1770.xml"/><Relationship Id="rId14" Type="http://schemas.openxmlformats.org/officeDocument/2006/relationships/slideLayout" Target="../slideLayouts/slideLayout1769.xml"/><Relationship Id="rId13" Type="http://schemas.openxmlformats.org/officeDocument/2006/relationships/slideLayout" Target="../slideLayouts/slideLayout1768.xml"/><Relationship Id="rId12" Type="http://schemas.openxmlformats.org/officeDocument/2006/relationships/slideLayout" Target="../slideLayouts/slideLayout1767.xml"/><Relationship Id="rId11" Type="http://schemas.openxmlformats.org/officeDocument/2006/relationships/slideLayout" Target="../slideLayouts/slideLayout1766.xml"/><Relationship Id="rId10" Type="http://schemas.openxmlformats.org/officeDocument/2006/relationships/slideLayout" Target="../slideLayouts/slideLayout1765.xml"/><Relationship Id="rId1" Type="http://schemas.openxmlformats.org/officeDocument/2006/relationships/slideLayout" Target="../slideLayouts/slideLayout1756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9" Type="http://schemas.openxmlformats.org/officeDocument/2006/relationships/theme" Target="../theme/theme11.xml"/><Relationship Id="rId18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2.xml"/><Relationship Id="rId18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3.xml"/><Relationship Id="rId19" Type="http://schemas.openxmlformats.org/officeDocument/2006/relationships/theme" Target="../theme/theme13.xml"/><Relationship Id="rId18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7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1.xml"/><Relationship Id="rId19" Type="http://schemas.openxmlformats.org/officeDocument/2006/relationships/theme" Target="../theme/theme14.xml"/><Relationship Id="rId18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0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09.xml"/><Relationship Id="rId19" Type="http://schemas.openxmlformats.org/officeDocument/2006/relationships/theme" Target="../theme/theme15.xml"/><Relationship Id="rId18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08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9" Type="http://schemas.openxmlformats.org/officeDocument/2006/relationships/theme" Target="../theme/theme16.xml"/><Relationship Id="rId18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45.xml"/><Relationship Id="rId19" Type="http://schemas.openxmlformats.org/officeDocument/2006/relationships/theme" Target="../theme/theme17.xml"/><Relationship Id="rId18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44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63.xml"/><Relationship Id="rId19" Type="http://schemas.openxmlformats.org/officeDocument/2006/relationships/theme" Target="../theme/theme18.xml"/><Relationship Id="rId18" Type="http://schemas.openxmlformats.org/officeDocument/2006/relationships/slideLayout" Target="../slideLayouts/slideLayout279.xml"/><Relationship Id="rId17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76.xml"/><Relationship Id="rId14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6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81.xml"/><Relationship Id="rId19" Type="http://schemas.openxmlformats.org/officeDocument/2006/relationships/theme" Target="../theme/theme19.xml"/><Relationship Id="rId18" Type="http://schemas.openxmlformats.org/officeDocument/2006/relationships/slideLayout" Target="../slideLayouts/slideLayout297.xml"/><Relationship Id="rId17" Type="http://schemas.openxmlformats.org/officeDocument/2006/relationships/slideLayout" Target="../slideLayouts/slideLayout296.xml"/><Relationship Id="rId16" Type="http://schemas.openxmlformats.org/officeDocument/2006/relationships/slideLayout" Target="../slideLayouts/slideLayout295.xml"/><Relationship Id="rId15" Type="http://schemas.openxmlformats.org/officeDocument/2006/relationships/slideLayout" Target="../slideLayouts/slideLayout294.xml"/><Relationship Id="rId14" Type="http://schemas.openxmlformats.org/officeDocument/2006/relationships/slideLayout" Target="../slideLayouts/slideLayout293.xml"/><Relationship Id="rId1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9.xml"/><Relationship Id="rId19" Type="http://schemas.openxmlformats.org/officeDocument/2006/relationships/theme" Target="../theme/theme20.xml"/><Relationship Id="rId18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14.xml"/><Relationship Id="rId16" Type="http://schemas.openxmlformats.org/officeDocument/2006/relationships/slideLayout" Target="../slideLayouts/slideLayout313.xml"/><Relationship Id="rId15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98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7.xml"/><Relationship Id="rId19" Type="http://schemas.openxmlformats.org/officeDocument/2006/relationships/theme" Target="../theme/theme21.xml"/><Relationship Id="rId18" Type="http://schemas.openxmlformats.org/officeDocument/2006/relationships/slideLayout" Target="../slideLayouts/slideLayout333.xml"/><Relationship Id="rId17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16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5.xml"/><Relationship Id="rId19" Type="http://schemas.openxmlformats.org/officeDocument/2006/relationships/theme" Target="../theme/theme22.xml"/><Relationship Id="rId18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0.xml"/><Relationship Id="rId16" Type="http://schemas.openxmlformats.org/officeDocument/2006/relationships/slideLayout" Target="../slideLayouts/slideLayout349.xml"/><Relationship Id="rId15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34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3.xml"/><Relationship Id="rId19" Type="http://schemas.openxmlformats.org/officeDocument/2006/relationships/theme" Target="../theme/theme23.xml"/><Relationship Id="rId18" Type="http://schemas.openxmlformats.org/officeDocument/2006/relationships/slideLayout" Target="../slideLayouts/slideLayout369.xml"/><Relationship Id="rId17" Type="http://schemas.openxmlformats.org/officeDocument/2006/relationships/slideLayout" Target="../slideLayouts/slideLayout368.xml"/><Relationship Id="rId16" Type="http://schemas.openxmlformats.org/officeDocument/2006/relationships/slideLayout" Target="../slideLayouts/slideLayout367.xml"/><Relationship Id="rId15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365.xml"/><Relationship Id="rId13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52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1.xml"/><Relationship Id="rId19" Type="http://schemas.openxmlformats.org/officeDocument/2006/relationships/theme" Target="../theme/theme24.xml"/><Relationship Id="rId18" Type="http://schemas.openxmlformats.org/officeDocument/2006/relationships/slideLayout" Target="../slideLayouts/slideLayout387.xml"/><Relationship Id="rId17" Type="http://schemas.openxmlformats.org/officeDocument/2006/relationships/slideLayout" Target="../slideLayouts/slideLayout386.xml"/><Relationship Id="rId16" Type="http://schemas.openxmlformats.org/officeDocument/2006/relationships/slideLayout" Target="../slideLayouts/slideLayout385.xml"/><Relationship Id="rId15" Type="http://schemas.openxmlformats.org/officeDocument/2006/relationships/slideLayout" Target="../slideLayouts/slideLayout384.xml"/><Relationship Id="rId14" Type="http://schemas.openxmlformats.org/officeDocument/2006/relationships/slideLayout" Target="../slideLayouts/slideLayout383.xml"/><Relationship Id="rId13" Type="http://schemas.openxmlformats.org/officeDocument/2006/relationships/slideLayout" Target="../slideLayouts/slideLayout382.xml"/><Relationship Id="rId12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79.xml"/><Relationship Id="rId1" Type="http://schemas.openxmlformats.org/officeDocument/2006/relationships/slideLayout" Target="../slideLayouts/slideLayout370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94.xml"/><Relationship Id="rId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91.xml"/><Relationship Id="rId3" Type="http://schemas.openxmlformats.org/officeDocument/2006/relationships/slideLayout" Target="../slideLayouts/slideLayout390.xml"/><Relationship Id="rId2" Type="http://schemas.openxmlformats.org/officeDocument/2006/relationships/slideLayout" Target="../slideLayouts/slideLayout389.xml"/><Relationship Id="rId19" Type="http://schemas.openxmlformats.org/officeDocument/2006/relationships/theme" Target="../theme/theme25.xml"/><Relationship Id="rId18" Type="http://schemas.openxmlformats.org/officeDocument/2006/relationships/slideLayout" Target="../slideLayouts/slideLayout405.xml"/><Relationship Id="rId17" Type="http://schemas.openxmlformats.org/officeDocument/2006/relationships/slideLayout" Target="../slideLayouts/slideLayout404.xml"/><Relationship Id="rId16" Type="http://schemas.openxmlformats.org/officeDocument/2006/relationships/slideLayout" Target="../slideLayouts/slideLayout403.xml"/><Relationship Id="rId15" Type="http://schemas.openxmlformats.org/officeDocument/2006/relationships/slideLayout" Target="../slideLayouts/slideLayout402.xml"/><Relationship Id="rId14" Type="http://schemas.openxmlformats.org/officeDocument/2006/relationships/slideLayout" Target="../slideLayouts/slideLayout401.xml"/><Relationship Id="rId1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399.xml"/><Relationship Id="rId11" Type="http://schemas.openxmlformats.org/officeDocument/2006/relationships/slideLayout" Target="../slideLayouts/slideLayout398.xml"/><Relationship Id="rId10" Type="http://schemas.openxmlformats.org/officeDocument/2006/relationships/slideLayout" Target="../slideLayouts/slideLayout397.xml"/><Relationship Id="rId1" Type="http://schemas.openxmlformats.org/officeDocument/2006/relationships/slideLayout" Target="../slideLayouts/slideLayout388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407.xml"/><Relationship Id="rId19" Type="http://schemas.openxmlformats.org/officeDocument/2006/relationships/theme" Target="../theme/theme26.xml"/><Relationship Id="rId18" Type="http://schemas.openxmlformats.org/officeDocument/2006/relationships/slideLayout" Target="../slideLayouts/slideLayout423.xml"/><Relationship Id="rId17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21.xml"/><Relationship Id="rId15" Type="http://schemas.openxmlformats.org/officeDocument/2006/relationships/slideLayout" Target="../slideLayouts/slideLayout420.xml"/><Relationship Id="rId14" Type="http://schemas.openxmlformats.org/officeDocument/2006/relationships/slideLayout" Target="../slideLayouts/slideLayout419.xml"/><Relationship Id="rId13" Type="http://schemas.openxmlformats.org/officeDocument/2006/relationships/slideLayout" Target="../slideLayouts/slideLayout418.xml"/><Relationship Id="rId12" Type="http://schemas.openxmlformats.org/officeDocument/2006/relationships/slideLayout" Target="../slideLayouts/slideLayout417.xml"/><Relationship Id="rId11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406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2.xml"/><Relationship Id="rId8" Type="http://schemas.openxmlformats.org/officeDocument/2006/relationships/slideLayout" Target="../slideLayouts/slideLayout431.xml"/><Relationship Id="rId7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29.xml"/><Relationship Id="rId5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27.xml"/><Relationship Id="rId3" Type="http://schemas.openxmlformats.org/officeDocument/2006/relationships/slideLayout" Target="../slideLayouts/slideLayout426.xml"/><Relationship Id="rId2" Type="http://schemas.openxmlformats.org/officeDocument/2006/relationships/slideLayout" Target="../slideLayouts/slideLayout425.xml"/><Relationship Id="rId19" Type="http://schemas.openxmlformats.org/officeDocument/2006/relationships/theme" Target="../theme/theme27.xml"/><Relationship Id="rId18" Type="http://schemas.openxmlformats.org/officeDocument/2006/relationships/slideLayout" Target="../slideLayouts/slideLayout441.xml"/><Relationship Id="rId17" Type="http://schemas.openxmlformats.org/officeDocument/2006/relationships/slideLayout" Target="../slideLayouts/slideLayout440.xml"/><Relationship Id="rId16" Type="http://schemas.openxmlformats.org/officeDocument/2006/relationships/slideLayout" Target="../slideLayouts/slideLayout439.xml"/><Relationship Id="rId15" Type="http://schemas.openxmlformats.org/officeDocument/2006/relationships/slideLayout" Target="../slideLayouts/slideLayout438.xml"/><Relationship Id="rId14" Type="http://schemas.openxmlformats.org/officeDocument/2006/relationships/slideLayout" Target="../slideLayouts/slideLayout437.xml"/><Relationship Id="rId13" Type="http://schemas.openxmlformats.org/officeDocument/2006/relationships/slideLayout" Target="../slideLayouts/slideLayout436.xml"/><Relationship Id="rId12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24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0.xml"/><Relationship Id="rId8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43.xml"/><Relationship Id="rId19" Type="http://schemas.openxmlformats.org/officeDocument/2006/relationships/theme" Target="../theme/theme28.xml"/><Relationship Id="rId18" Type="http://schemas.openxmlformats.org/officeDocument/2006/relationships/slideLayout" Target="../slideLayouts/slideLayout459.xml"/><Relationship Id="rId17" Type="http://schemas.openxmlformats.org/officeDocument/2006/relationships/slideLayout" Target="../slideLayouts/slideLayout458.xml"/><Relationship Id="rId16" Type="http://schemas.openxmlformats.org/officeDocument/2006/relationships/slideLayout" Target="../slideLayouts/slideLayout457.xml"/><Relationship Id="rId15" Type="http://schemas.openxmlformats.org/officeDocument/2006/relationships/slideLayout" Target="../slideLayouts/slideLayout456.xml"/><Relationship Id="rId14" Type="http://schemas.openxmlformats.org/officeDocument/2006/relationships/slideLayout" Target="../slideLayouts/slideLayout455.xml"/><Relationship Id="rId13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1.xml"/><Relationship Id="rId1" Type="http://schemas.openxmlformats.org/officeDocument/2006/relationships/slideLayout" Target="../slideLayouts/slideLayout44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8.xml"/><Relationship Id="rId8" Type="http://schemas.openxmlformats.org/officeDocument/2006/relationships/slideLayout" Target="../slideLayouts/slideLayout467.xml"/><Relationship Id="rId7" Type="http://schemas.openxmlformats.org/officeDocument/2006/relationships/slideLayout" Target="../slideLayouts/slideLayout466.xml"/><Relationship Id="rId6" Type="http://schemas.openxmlformats.org/officeDocument/2006/relationships/slideLayout" Target="../slideLayouts/slideLayout465.xml"/><Relationship Id="rId5" Type="http://schemas.openxmlformats.org/officeDocument/2006/relationships/slideLayout" Target="../slideLayouts/slideLayout464.xml"/><Relationship Id="rId4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62.xml"/><Relationship Id="rId2" Type="http://schemas.openxmlformats.org/officeDocument/2006/relationships/slideLayout" Target="../slideLayouts/slideLayout461.xml"/><Relationship Id="rId19" Type="http://schemas.openxmlformats.org/officeDocument/2006/relationships/theme" Target="../theme/theme29.xml"/><Relationship Id="rId18" Type="http://schemas.openxmlformats.org/officeDocument/2006/relationships/slideLayout" Target="../slideLayouts/slideLayout477.xml"/><Relationship Id="rId17" Type="http://schemas.openxmlformats.org/officeDocument/2006/relationships/slideLayout" Target="../slideLayouts/slideLayout476.xml"/><Relationship Id="rId16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74.xml"/><Relationship Id="rId14" Type="http://schemas.openxmlformats.org/officeDocument/2006/relationships/slideLayout" Target="../slideLayouts/slideLayout473.xml"/><Relationship Id="rId13" Type="http://schemas.openxmlformats.org/officeDocument/2006/relationships/slideLayout" Target="../slideLayouts/slideLayout472.xml"/><Relationship Id="rId12" Type="http://schemas.openxmlformats.org/officeDocument/2006/relationships/slideLayout" Target="../slideLayouts/slideLayout471.xml"/><Relationship Id="rId11" Type="http://schemas.openxmlformats.org/officeDocument/2006/relationships/slideLayout" Target="../slideLayouts/slideLayout470.xml"/><Relationship Id="rId10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9.xml"/><Relationship Id="rId19" Type="http://schemas.openxmlformats.org/officeDocument/2006/relationships/theme" Target="../theme/theme30.xml"/><Relationship Id="rId18" Type="http://schemas.openxmlformats.org/officeDocument/2006/relationships/slideLayout" Target="../slideLayouts/slideLayout495.xml"/><Relationship Id="rId17" Type="http://schemas.openxmlformats.org/officeDocument/2006/relationships/slideLayout" Target="../slideLayouts/slideLayout494.xml"/><Relationship Id="rId16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492.xml"/><Relationship Id="rId14" Type="http://schemas.openxmlformats.org/officeDocument/2006/relationships/slideLayout" Target="../slideLayouts/slideLayout491.xml"/><Relationship Id="rId13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7.xml"/><Relationship Id="rId1" Type="http://schemas.openxmlformats.org/officeDocument/2006/relationships/slideLayout" Target="../slideLayouts/slideLayout478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1.xml"/><Relationship Id="rId18" Type="http://schemas.openxmlformats.org/officeDocument/2006/relationships/slideLayout" Target="../slideLayouts/slideLayout513.xml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2.xml"/><Relationship Id="rId8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15.xml"/><Relationship Id="rId19" Type="http://schemas.openxmlformats.org/officeDocument/2006/relationships/theme" Target="../theme/theme32.xml"/><Relationship Id="rId18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0.xml"/><Relationship Id="rId16" Type="http://schemas.openxmlformats.org/officeDocument/2006/relationships/slideLayout" Target="../slideLayouts/slideLayout529.xml"/><Relationship Id="rId15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27.xml"/><Relationship Id="rId13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23.xml"/><Relationship Id="rId1" Type="http://schemas.openxmlformats.org/officeDocument/2006/relationships/slideLayout" Target="../slideLayouts/slideLayout514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539.xml"/><Relationship Id="rId7" Type="http://schemas.openxmlformats.org/officeDocument/2006/relationships/slideLayout" Target="../slideLayouts/slideLayout538.xml"/><Relationship Id="rId6" Type="http://schemas.openxmlformats.org/officeDocument/2006/relationships/slideLayout" Target="../slideLayouts/slideLayout537.xml"/><Relationship Id="rId5" Type="http://schemas.openxmlformats.org/officeDocument/2006/relationships/slideLayout" Target="../slideLayouts/slideLayout536.xml"/><Relationship Id="rId4" Type="http://schemas.openxmlformats.org/officeDocument/2006/relationships/slideLayout" Target="../slideLayouts/slideLayout535.xml"/><Relationship Id="rId3" Type="http://schemas.openxmlformats.org/officeDocument/2006/relationships/slideLayout" Target="../slideLayouts/slideLayout534.xml"/><Relationship Id="rId2" Type="http://schemas.openxmlformats.org/officeDocument/2006/relationships/slideLayout" Target="../slideLayouts/slideLayout533.xml"/><Relationship Id="rId19" Type="http://schemas.openxmlformats.org/officeDocument/2006/relationships/theme" Target="../theme/theme33.xml"/><Relationship Id="rId18" Type="http://schemas.openxmlformats.org/officeDocument/2006/relationships/slideLayout" Target="../slideLayouts/slideLayout549.xml"/><Relationship Id="rId17" Type="http://schemas.openxmlformats.org/officeDocument/2006/relationships/slideLayout" Target="../slideLayouts/slideLayout548.xml"/><Relationship Id="rId16" Type="http://schemas.openxmlformats.org/officeDocument/2006/relationships/slideLayout" Target="../slideLayouts/slideLayout547.xml"/><Relationship Id="rId15" Type="http://schemas.openxmlformats.org/officeDocument/2006/relationships/slideLayout" Target="../slideLayouts/slideLayout546.xml"/><Relationship Id="rId14" Type="http://schemas.openxmlformats.org/officeDocument/2006/relationships/slideLayout" Target="../slideLayouts/slideLayout545.xml"/><Relationship Id="rId13" Type="http://schemas.openxmlformats.org/officeDocument/2006/relationships/slideLayout" Target="../slideLayouts/slideLayout544.xml"/><Relationship Id="rId12" Type="http://schemas.openxmlformats.org/officeDocument/2006/relationships/slideLayout" Target="../slideLayouts/slideLayout543.xml"/><Relationship Id="rId11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41.xml"/><Relationship Id="rId1" Type="http://schemas.openxmlformats.org/officeDocument/2006/relationships/slideLayout" Target="../slideLayouts/slideLayout532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8.xml"/><Relationship Id="rId8" Type="http://schemas.openxmlformats.org/officeDocument/2006/relationships/slideLayout" Target="../slideLayouts/slideLayout557.xml"/><Relationship Id="rId7" Type="http://schemas.openxmlformats.org/officeDocument/2006/relationships/slideLayout" Target="../slideLayouts/slideLayout556.xml"/><Relationship Id="rId6" Type="http://schemas.openxmlformats.org/officeDocument/2006/relationships/slideLayout" Target="../slideLayouts/slideLayout555.xml"/><Relationship Id="rId5" Type="http://schemas.openxmlformats.org/officeDocument/2006/relationships/slideLayout" Target="../slideLayouts/slideLayout554.xml"/><Relationship Id="rId4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51.xml"/><Relationship Id="rId19" Type="http://schemas.openxmlformats.org/officeDocument/2006/relationships/theme" Target="../theme/theme34.xml"/><Relationship Id="rId18" Type="http://schemas.openxmlformats.org/officeDocument/2006/relationships/slideLayout" Target="../slideLayouts/slideLayout567.xml"/><Relationship Id="rId17" Type="http://schemas.openxmlformats.org/officeDocument/2006/relationships/slideLayout" Target="../slideLayouts/slideLayout566.xml"/><Relationship Id="rId16" Type="http://schemas.openxmlformats.org/officeDocument/2006/relationships/slideLayout" Target="../slideLayouts/slideLayout565.xml"/><Relationship Id="rId15" Type="http://schemas.openxmlformats.org/officeDocument/2006/relationships/slideLayout" Target="../slideLayouts/slideLayout564.xml"/><Relationship Id="rId14" Type="http://schemas.openxmlformats.org/officeDocument/2006/relationships/slideLayout" Target="../slideLayouts/slideLayout563.xml"/><Relationship Id="rId13" Type="http://schemas.openxmlformats.org/officeDocument/2006/relationships/slideLayout" Target="../slideLayouts/slideLayout562.xml"/><Relationship Id="rId12" Type="http://schemas.openxmlformats.org/officeDocument/2006/relationships/slideLayout" Target="../slideLayouts/slideLayout561.xml"/><Relationship Id="rId11" Type="http://schemas.openxmlformats.org/officeDocument/2006/relationships/slideLayout" Target="../slideLayouts/slideLayout560.xml"/><Relationship Id="rId10" Type="http://schemas.openxmlformats.org/officeDocument/2006/relationships/slideLayout" Target="../slideLayouts/slideLayout559.xml"/><Relationship Id="rId1" Type="http://schemas.openxmlformats.org/officeDocument/2006/relationships/slideLayout" Target="../slideLayouts/slideLayout550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6.xml"/><Relationship Id="rId8" Type="http://schemas.openxmlformats.org/officeDocument/2006/relationships/slideLayout" Target="../slideLayouts/slideLayout575.xml"/><Relationship Id="rId7" Type="http://schemas.openxmlformats.org/officeDocument/2006/relationships/slideLayout" Target="../slideLayouts/slideLayout574.xml"/><Relationship Id="rId6" Type="http://schemas.openxmlformats.org/officeDocument/2006/relationships/slideLayout" Target="../slideLayouts/slideLayout573.xml"/><Relationship Id="rId5" Type="http://schemas.openxmlformats.org/officeDocument/2006/relationships/slideLayout" Target="../slideLayouts/slideLayout572.xml"/><Relationship Id="rId4" Type="http://schemas.openxmlformats.org/officeDocument/2006/relationships/slideLayout" Target="../slideLayouts/slideLayout571.xml"/><Relationship Id="rId3" Type="http://schemas.openxmlformats.org/officeDocument/2006/relationships/slideLayout" Target="../slideLayouts/slideLayout570.xml"/><Relationship Id="rId2" Type="http://schemas.openxmlformats.org/officeDocument/2006/relationships/slideLayout" Target="../slideLayouts/slideLayout569.xml"/><Relationship Id="rId19" Type="http://schemas.openxmlformats.org/officeDocument/2006/relationships/theme" Target="../theme/theme35.xml"/><Relationship Id="rId18" Type="http://schemas.openxmlformats.org/officeDocument/2006/relationships/slideLayout" Target="../slideLayouts/slideLayout585.xml"/><Relationship Id="rId17" Type="http://schemas.openxmlformats.org/officeDocument/2006/relationships/slideLayout" Target="../slideLayouts/slideLayout584.xml"/><Relationship Id="rId16" Type="http://schemas.openxmlformats.org/officeDocument/2006/relationships/slideLayout" Target="../slideLayouts/slideLayout583.xml"/><Relationship Id="rId15" Type="http://schemas.openxmlformats.org/officeDocument/2006/relationships/slideLayout" Target="../slideLayouts/slideLayout582.xml"/><Relationship Id="rId14" Type="http://schemas.openxmlformats.org/officeDocument/2006/relationships/slideLayout" Target="../slideLayouts/slideLayout581.xml"/><Relationship Id="rId13" Type="http://schemas.openxmlformats.org/officeDocument/2006/relationships/slideLayout" Target="../slideLayouts/slideLayout580.xml"/><Relationship Id="rId12" Type="http://schemas.openxmlformats.org/officeDocument/2006/relationships/slideLayout" Target="../slideLayouts/slideLayout579.xml"/><Relationship Id="rId11" Type="http://schemas.openxmlformats.org/officeDocument/2006/relationships/slideLayout" Target="../slideLayouts/slideLayout578.xml"/><Relationship Id="rId10" Type="http://schemas.openxmlformats.org/officeDocument/2006/relationships/slideLayout" Target="../slideLayouts/slideLayout577.xml"/><Relationship Id="rId1" Type="http://schemas.openxmlformats.org/officeDocument/2006/relationships/slideLayout" Target="../slideLayouts/slideLayout568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4.xml"/><Relationship Id="rId8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1.xml"/><Relationship Id="rId5" Type="http://schemas.openxmlformats.org/officeDocument/2006/relationships/slideLayout" Target="../slideLayouts/slideLayout590.xml"/><Relationship Id="rId4" Type="http://schemas.openxmlformats.org/officeDocument/2006/relationships/slideLayout" Target="../slideLayouts/slideLayout589.xml"/><Relationship Id="rId3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87.xml"/><Relationship Id="rId19" Type="http://schemas.openxmlformats.org/officeDocument/2006/relationships/theme" Target="../theme/theme36.xml"/><Relationship Id="rId18" Type="http://schemas.openxmlformats.org/officeDocument/2006/relationships/slideLayout" Target="../slideLayouts/slideLayout603.xml"/><Relationship Id="rId17" Type="http://schemas.openxmlformats.org/officeDocument/2006/relationships/slideLayout" Target="../slideLayouts/slideLayout602.xml"/><Relationship Id="rId16" Type="http://schemas.openxmlformats.org/officeDocument/2006/relationships/slideLayout" Target="../slideLayouts/slideLayout601.xml"/><Relationship Id="rId15" Type="http://schemas.openxmlformats.org/officeDocument/2006/relationships/slideLayout" Target="../slideLayouts/slideLayout600.xml"/><Relationship Id="rId14" Type="http://schemas.openxmlformats.org/officeDocument/2006/relationships/slideLayout" Target="../slideLayouts/slideLayout599.xml"/><Relationship Id="rId13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597.xml"/><Relationship Id="rId11" Type="http://schemas.openxmlformats.org/officeDocument/2006/relationships/slideLayout" Target="../slideLayouts/slideLayout596.xml"/><Relationship Id="rId10" Type="http://schemas.openxmlformats.org/officeDocument/2006/relationships/slideLayout" Target="../slideLayouts/slideLayout595.xml"/><Relationship Id="rId1" Type="http://schemas.openxmlformats.org/officeDocument/2006/relationships/slideLayout" Target="../slideLayouts/slideLayout586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2.xml"/><Relationship Id="rId8" Type="http://schemas.openxmlformats.org/officeDocument/2006/relationships/slideLayout" Target="../slideLayouts/slideLayout611.xml"/><Relationship Id="rId7" Type="http://schemas.openxmlformats.org/officeDocument/2006/relationships/slideLayout" Target="../slideLayouts/slideLayout610.xml"/><Relationship Id="rId6" Type="http://schemas.openxmlformats.org/officeDocument/2006/relationships/slideLayout" Target="../slideLayouts/slideLayout609.xml"/><Relationship Id="rId5" Type="http://schemas.openxmlformats.org/officeDocument/2006/relationships/slideLayout" Target="../slideLayouts/slideLayout608.xml"/><Relationship Id="rId4" Type="http://schemas.openxmlformats.org/officeDocument/2006/relationships/slideLayout" Target="../slideLayouts/slideLayout607.xml"/><Relationship Id="rId3" Type="http://schemas.openxmlformats.org/officeDocument/2006/relationships/slideLayout" Target="../slideLayouts/slideLayout606.xml"/><Relationship Id="rId2" Type="http://schemas.openxmlformats.org/officeDocument/2006/relationships/slideLayout" Target="../slideLayouts/slideLayout605.xml"/><Relationship Id="rId19" Type="http://schemas.openxmlformats.org/officeDocument/2006/relationships/theme" Target="../theme/theme37.xml"/><Relationship Id="rId18" Type="http://schemas.openxmlformats.org/officeDocument/2006/relationships/slideLayout" Target="../slideLayouts/slideLayout621.xml"/><Relationship Id="rId17" Type="http://schemas.openxmlformats.org/officeDocument/2006/relationships/slideLayout" Target="../slideLayouts/slideLayout620.xml"/><Relationship Id="rId16" Type="http://schemas.openxmlformats.org/officeDocument/2006/relationships/slideLayout" Target="../slideLayouts/slideLayout619.xml"/><Relationship Id="rId15" Type="http://schemas.openxmlformats.org/officeDocument/2006/relationships/slideLayout" Target="../slideLayouts/slideLayout618.xml"/><Relationship Id="rId14" Type="http://schemas.openxmlformats.org/officeDocument/2006/relationships/slideLayout" Target="../slideLayouts/slideLayout617.xml"/><Relationship Id="rId13" Type="http://schemas.openxmlformats.org/officeDocument/2006/relationships/slideLayout" Target="../slideLayouts/slideLayout616.xml"/><Relationship Id="rId12" Type="http://schemas.openxmlformats.org/officeDocument/2006/relationships/slideLayout" Target="../slideLayouts/slideLayout615.xml"/><Relationship Id="rId11" Type="http://schemas.openxmlformats.org/officeDocument/2006/relationships/slideLayout" Target="../slideLayouts/slideLayout614.xml"/><Relationship Id="rId10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604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0.xml"/><Relationship Id="rId8" Type="http://schemas.openxmlformats.org/officeDocument/2006/relationships/slideLayout" Target="../slideLayouts/slideLayout629.xml"/><Relationship Id="rId7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27.xml"/><Relationship Id="rId5" Type="http://schemas.openxmlformats.org/officeDocument/2006/relationships/slideLayout" Target="../slideLayouts/slideLayout626.xml"/><Relationship Id="rId4" Type="http://schemas.openxmlformats.org/officeDocument/2006/relationships/slideLayout" Target="../slideLayouts/slideLayout625.xml"/><Relationship Id="rId3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23.xml"/><Relationship Id="rId19" Type="http://schemas.openxmlformats.org/officeDocument/2006/relationships/theme" Target="../theme/theme38.xml"/><Relationship Id="rId18" Type="http://schemas.openxmlformats.org/officeDocument/2006/relationships/slideLayout" Target="../slideLayouts/slideLayout639.xml"/><Relationship Id="rId17" Type="http://schemas.openxmlformats.org/officeDocument/2006/relationships/slideLayout" Target="../slideLayouts/slideLayout638.xml"/><Relationship Id="rId16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36.xml"/><Relationship Id="rId14" Type="http://schemas.openxmlformats.org/officeDocument/2006/relationships/slideLayout" Target="../slideLayouts/slideLayout635.xml"/><Relationship Id="rId13" Type="http://schemas.openxmlformats.org/officeDocument/2006/relationships/slideLayout" Target="../slideLayouts/slideLayout634.xml"/><Relationship Id="rId12" Type="http://schemas.openxmlformats.org/officeDocument/2006/relationships/slideLayout" Target="../slideLayouts/slideLayout633.xml"/><Relationship Id="rId11" Type="http://schemas.openxmlformats.org/officeDocument/2006/relationships/slideLayout" Target="../slideLayouts/slideLayout632.xml"/><Relationship Id="rId10" Type="http://schemas.openxmlformats.org/officeDocument/2006/relationships/slideLayout" Target="../slideLayouts/slideLayout631.xml"/><Relationship Id="rId1" Type="http://schemas.openxmlformats.org/officeDocument/2006/relationships/slideLayout" Target="../slideLayouts/slideLayout62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8.xml"/><Relationship Id="rId8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46.xml"/><Relationship Id="rId6" Type="http://schemas.openxmlformats.org/officeDocument/2006/relationships/slideLayout" Target="../slideLayouts/slideLayout645.xml"/><Relationship Id="rId5" Type="http://schemas.openxmlformats.org/officeDocument/2006/relationships/slideLayout" Target="../slideLayouts/slideLayout644.xml"/><Relationship Id="rId4" Type="http://schemas.openxmlformats.org/officeDocument/2006/relationships/slideLayout" Target="../slideLayouts/slideLayout643.xml"/><Relationship Id="rId3" Type="http://schemas.openxmlformats.org/officeDocument/2006/relationships/slideLayout" Target="../slideLayouts/slideLayout642.xml"/><Relationship Id="rId2" Type="http://schemas.openxmlformats.org/officeDocument/2006/relationships/slideLayout" Target="../slideLayouts/slideLayout641.xml"/><Relationship Id="rId19" Type="http://schemas.openxmlformats.org/officeDocument/2006/relationships/theme" Target="../theme/theme39.xml"/><Relationship Id="rId18" Type="http://schemas.openxmlformats.org/officeDocument/2006/relationships/slideLayout" Target="../slideLayouts/slideLayout657.xml"/><Relationship Id="rId17" Type="http://schemas.openxmlformats.org/officeDocument/2006/relationships/slideLayout" Target="../slideLayouts/slideLayout656.xml"/><Relationship Id="rId16" Type="http://schemas.openxmlformats.org/officeDocument/2006/relationships/slideLayout" Target="../slideLayouts/slideLayout655.xml"/><Relationship Id="rId15" Type="http://schemas.openxmlformats.org/officeDocument/2006/relationships/slideLayout" Target="../slideLayouts/slideLayout654.xml"/><Relationship Id="rId14" Type="http://schemas.openxmlformats.org/officeDocument/2006/relationships/slideLayout" Target="../slideLayouts/slideLayout653.xml"/><Relationship Id="rId13" Type="http://schemas.openxmlformats.org/officeDocument/2006/relationships/slideLayout" Target="../slideLayouts/slideLayout652.xml"/><Relationship Id="rId12" Type="http://schemas.openxmlformats.org/officeDocument/2006/relationships/slideLayout" Target="../slideLayouts/slideLayout651.xml"/><Relationship Id="rId11" Type="http://schemas.openxmlformats.org/officeDocument/2006/relationships/slideLayout" Target="../slideLayouts/slideLayout650.xml"/><Relationship Id="rId10" Type="http://schemas.openxmlformats.org/officeDocument/2006/relationships/slideLayout" Target="../slideLayouts/slideLayout649.xml"/><Relationship Id="rId1" Type="http://schemas.openxmlformats.org/officeDocument/2006/relationships/slideLayout" Target="../slideLayouts/slideLayout64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6.xml"/><Relationship Id="rId8" Type="http://schemas.openxmlformats.org/officeDocument/2006/relationships/slideLayout" Target="../slideLayouts/slideLayout665.xml"/><Relationship Id="rId7" Type="http://schemas.openxmlformats.org/officeDocument/2006/relationships/slideLayout" Target="../slideLayouts/slideLayout664.xml"/><Relationship Id="rId6" Type="http://schemas.openxmlformats.org/officeDocument/2006/relationships/slideLayout" Target="../slideLayouts/slideLayout663.xml"/><Relationship Id="rId5" Type="http://schemas.openxmlformats.org/officeDocument/2006/relationships/slideLayout" Target="../slideLayouts/slideLayout662.xml"/><Relationship Id="rId4" Type="http://schemas.openxmlformats.org/officeDocument/2006/relationships/slideLayout" Target="../slideLayouts/slideLayout661.xml"/><Relationship Id="rId3" Type="http://schemas.openxmlformats.org/officeDocument/2006/relationships/slideLayout" Target="../slideLayouts/slideLayout660.xml"/><Relationship Id="rId2" Type="http://schemas.openxmlformats.org/officeDocument/2006/relationships/slideLayout" Target="../slideLayouts/slideLayout659.xml"/><Relationship Id="rId19" Type="http://schemas.openxmlformats.org/officeDocument/2006/relationships/theme" Target="../theme/theme40.xml"/><Relationship Id="rId18" Type="http://schemas.openxmlformats.org/officeDocument/2006/relationships/slideLayout" Target="../slideLayouts/slideLayout675.xml"/><Relationship Id="rId17" Type="http://schemas.openxmlformats.org/officeDocument/2006/relationships/slideLayout" Target="../slideLayouts/slideLayout674.xml"/><Relationship Id="rId16" Type="http://schemas.openxmlformats.org/officeDocument/2006/relationships/slideLayout" Target="../slideLayouts/slideLayout673.xml"/><Relationship Id="rId15" Type="http://schemas.openxmlformats.org/officeDocument/2006/relationships/slideLayout" Target="../slideLayouts/slideLayout672.xml"/><Relationship Id="rId14" Type="http://schemas.openxmlformats.org/officeDocument/2006/relationships/slideLayout" Target="../slideLayouts/slideLayout671.xml"/><Relationship Id="rId13" Type="http://schemas.openxmlformats.org/officeDocument/2006/relationships/slideLayout" Target="../slideLayouts/slideLayout670.xml"/><Relationship Id="rId12" Type="http://schemas.openxmlformats.org/officeDocument/2006/relationships/slideLayout" Target="../slideLayouts/slideLayout669.xml"/><Relationship Id="rId11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67.xml"/><Relationship Id="rId1" Type="http://schemas.openxmlformats.org/officeDocument/2006/relationships/slideLayout" Target="../slideLayouts/slideLayout658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4.xml"/><Relationship Id="rId8" Type="http://schemas.openxmlformats.org/officeDocument/2006/relationships/slideLayout" Target="../slideLayouts/slideLayout683.xml"/><Relationship Id="rId7" Type="http://schemas.openxmlformats.org/officeDocument/2006/relationships/slideLayout" Target="../slideLayouts/slideLayout682.xml"/><Relationship Id="rId6" Type="http://schemas.openxmlformats.org/officeDocument/2006/relationships/slideLayout" Target="../slideLayouts/slideLayout681.xml"/><Relationship Id="rId5" Type="http://schemas.openxmlformats.org/officeDocument/2006/relationships/slideLayout" Target="../slideLayouts/slideLayout680.xml"/><Relationship Id="rId4" Type="http://schemas.openxmlformats.org/officeDocument/2006/relationships/slideLayout" Target="../slideLayouts/slideLayout679.xml"/><Relationship Id="rId3" Type="http://schemas.openxmlformats.org/officeDocument/2006/relationships/slideLayout" Target="../slideLayouts/slideLayout678.xml"/><Relationship Id="rId2" Type="http://schemas.openxmlformats.org/officeDocument/2006/relationships/slideLayout" Target="../slideLayouts/slideLayout677.xml"/><Relationship Id="rId19" Type="http://schemas.openxmlformats.org/officeDocument/2006/relationships/theme" Target="../theme/theme41.xml"/><Relationship Id="rId18" Type="http://schemas.openxmlformats.org/officeDocument/2006/relationships/slideLayout" Target="../slideLayouts/slideLayout693.xml"/><Relationship Id="rId17" Type="http://schemas.openxmlformats.org/officeDocument/2006/relationships/slideLayout" Target="../slideLayouts/slideLayout692.xml"/><Relationship Id="rId16" Type="http://schemas.openxmlformats.org/officeDocument/2006/relationships/slideLayout" Target="../slideLayouts/slideLayout691.xml"/><Relationship Id="rId15" Type="http://schemas.openxmlformats.org/officeDocument/2006/relationships/slideLayout" Target="../slideLayouts/slideLayout690.xml"/><Relationship Id="rId14" Type="http://schemas.openxmlformats.org/officeDocument/2006/relationships/slideLayout" Target="../slideLayouts/slideLayout689.xml"/><Relationship Id="rId13" Type="http://schemas.openxmlformats.org/officeDocument/2006/relationships/slideLayout" Target="../slideLayouts/slideLayout688.xml"/><Relationship Id="rId12" Type="http://schemas.openxmlformats.org/officeDocument/2006/relationships/slideLayout" Target="../slideLayouts/slideLayout687.xml"/><Relationship Id="rId11" Type="http://schemas.openxmlformats.org/officeDocument/2006/relationships/slideLayout" Target="../slideLayouts/slideLayout686.xml"/><Relationship Id="rId10" Type="http://schemas.openxmlformats.org/officeDocument/2006/relationships/slideLayout" Target="../slideLayouts/slideLayout685.xml"/><Relationship Id="rId1" Type="http://schemas.openxmlformats.org/officeDocument/2006/relationships/slideLayout" Target="../slideLayouts/slideLayout676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2.xml"/><Relationship Id="rId8" Type="http://schemas.openxmlformats.org/officeDocument/2006/relationships/slideLayout" Target="../slideLayouts/slideLayout701.xml"/><Relationship Id="rId7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699.xml"/><Relationship Id="rId5" Type="http://schemas.openxmlformats.org/officeDocument/2006/relationships/slideLayout" Target="../slideLayouts/slideLayout698.xml"/><Relationship Id="rId4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95.xml"/><Relationship Id="rId19" Type="http://schemas.openxmlformats.org/officeDocument/2006/relationships/theme" Target="../theme/theme42.xml"/><Relationship Id="rId18" Type="http://schemas.openxmlformats.org/officeDocument/2006/relationships/slideLayout" Target="../slideLayouts/slideLayout711.xml"/><Relationship Id="rId17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09.xml"/><Relationship Id="rId15" Type="http://schemas.openxmlformats.org/officeDocument/2006/relationships/slideLayout" Target="../slideLayouts/slideLayout708.xml"/><Relationship Id="rId14" Type="http://schemas.openxmlformats.org/officeDocument/2006/relationships/slideLayout" Target="../slideLayouts/slideLayout707.xml"/><Relationship Id="rId13" Type="http://schemas.openxmlformats.org/officeDocument/2006/relationships/slideLayout" Target="../slideLayouts/slideLayout706.xml"/><Relationship Id="rId12" Type="http://schemas.openxmlformats.org/officeDocument/2006/relationships/slideLayout" Target="../slideLayouts/slideLayout705.xml"/><Relationship Id="rId11" Type="http://schemas.openxmlformats.org/officeDocument/2006/relationships/slideLayout" Target="../slideLayouts/slideLayout704.xml"/><Relationship Id="rId10" Type="http://schemas.openxmlformats.org/officeDocument/2006/relationships/slideLayout" Target="../slideLayouts/slideLayout703.xml"/><Relationship Id="rId1" Type="http://schemas.openxmlformats.org/officeDocument/2006/relationships/slideLayout" Target="../slideLayouts/slideLayout694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0.xml"/><Relationship Id="rId8" Type="http://schemas.openxmlformats.org/officeDocument/2006/relationships/slideLayout" Target="../slideLayouts/slideLayout719.xml"/><Relationship Id="rId7" Type="http://schemas.openxmlformats.org/officeDocument/2006/relationships/slideLayout" Target="../slideLayouts/slideLayout718.xml"/><Relationship Id="rId6" Type="http://schemas.openxmlformats.org/officeDocument/2006/relationships/slideLayout" Target="../slideLayouts/slideLayout717.xml"/><Relationship Id="rId5" Type="http://schemas.openxmlformats.org/officeDocument/2006/relationships/slideLayout" Target="../slideLayouts/slideLayout716.xml"/><Relationship Id="rId4" Type="http://schemas.openxmlformats.org/officeDocument/2006/relationships/slideLayout" Target="../slideLayouts/slideLayout715.xml"/><Relationship Id="rId3" Type="http://schemas.openxmlformats.org/officeDocument/2006/relationships/slideLayout" Target="../slideLayouts/slideLayout714.xml"/><Relationship Id="rId2" Type="http://schemas.openxmlformats.org/officeDocument/2006/relationships/slideLayout" Target="../slideLayouts/slideLayout713.xml"/><Relationship Id="rId19" Type="http://schemas.openxmlformats.org/officeDocument/2006/relationships/theme" Target="../theme/theme43.xml"/><Relationship Id="rId18" Type="http://schemas.openxmlformats.org/officeDocument/2006/relationships/slideLayout" Target="../slideLayouts/slideLayout729.xml"/><Relationship Id="rId17" Type="http://schemas.openxmlformats.org/officeDocument/2006/relationships/slideLayout" Target="../slideLayouts/slideLayout728.xml"/><Relationship Id="rId16" Type="http://schemas.openxmlformats.org/officeDocument/2006/relationships/slideLayout" Target="../slideLayouts/slideLayout727.xml"/><Relationship Id="rId15" Type="http://schemas.openxmlformats.org/officeDocument/2006/relationships/slideLayout" Target="../slideLayouts/slideLayout726.xml"/><Relationship Id="rId14" Type="http://schemas.openxmlformats.org/officeDocument/2006/relationships/slideLayout" Target="../slideLayouts/slideLayout725.xml"/><Relationship Id="rId13" Type="http://schemas.openxmlformats.org/officeDocument/2006/relationships/slideLayout" Target="../slideLayouts/slideLayout724.xml"/><Relationship Id="rId12" Type="http://schemas.openxmlformats.org/officeDocument/2006/relationships/slideLayout" Target="../slideLayouts/slideLayout723.xml"/><Relationship Id="rId11" Type="http://schemas.openxmlformats.org/officeDocument/2006/relationships/slideLayout" Target="../slideLayouts/slideLayout722.xml"/><Relationship Id="rId10" Type="http://schemas.openxmlformats.org/officeDocument/2006/relationships/slideLayout" Target="../slideLayouts/slideLayout721.xml"/><Relationship Id="rId1" Type="http://schemas.openxmlformats.org/officeDocument/2006/relationships/slideLayout" Target="../slideLayouts/slideLayout712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8.xml"/><Relationship Id="rId8" Type="http://schemas.openxmlformats.org/officeDocument/2006/relationships/slideLayout" Target="../slideLayouts/slideLayout737.xml"/><Relationship Id="rId7" Type="http://schemas.openxmlformats.org/officeDocument/2006/relationships/slideLayout" Target="../slideLayouts/slideLayout736.xml"/><Relationship Id="rId6" Type="http://schemas.openxmlformats.org/officeDocument/2006/relationships/slideLayout" Target="../slideLayouts/slideLayout735.xml"/><Relationship Id="rId5" Type="http://schemas.openxmlformats.org/officeDocument/2006/relationships/slideLayout" Target="../slideLayouts/slideLayout734.xml"/><Relationship Id="rId4" Type="http://schemas.openxmlformats.org/officeDocument/2006/relationships/slideLayout" Target="../slideLayouts/slideLayout733.xml"/><Relationship Id="rId3" Type="http://schemas.openxmlformats.org/officeDocument/2006/relationships/slideLayout" Target="../slideLayouts/slideLayout732.xml"/><Relationship Id="rId2" Type="http://schemas.openxmlformats.org/officeDocument/2006/relationships/slideLayout" Target="../slideLayouts/slideLayout731.xml"/><Relationship Id="rId19" Type="http://schemas.openxmlformats.org/officeDocument/2006/relationships/theme" Target="../theme/theme44.xml"/><Relationship Id="rId18" Type="http://schemas.openxmlformats.org/officeDocument/2006/relationships/slideLayout" Target="../slideLayouts/slideLayout747.xml"/><Relationship Id="rId17" Type="http://schemas.openxmlformats.org/officeDocument/2006/relationships/slideLayout" Target="../slideLayouts/slideLayout746.xml"/><Relationship Id="rId16" Type="http://schemas.openxmlformats.org/officeDocument/2006/relationships/slideLayout" Target="../slideLayouts/slideLayout745.xml"/><Relationship Id="rId15" Type="http://schemas.openxmlformats.org/officeDocument/2006/relationships/slideLayout" Target="../slideLayouts/slideLayout744.xml"/><Relationship Id="rId14" Type="http://schemas.openxmlformats.org/officeDocument/2006/relationships/slideLayout" Target="../slideLayouts/slideLayout743.xml"/><Relationship Id="rId13" Type="http://schemas.openxmlformats.org/officeDocument/2006/relationships/slideLayout" Target="../slideLayouts/slideLayout742.xml"/><Relationship Id="rId12" Type="http://schemas.openxmlformats.org/officeDocument/2006/relationships/slideLayout" Target="../slideLayouts/slideLayout741.xml"/><Relationship Id="rId11" Type="http://schemas.openxmlformats.org/officeDocument/2006/relationships/slideLayout" Target="../slideLayouts/slideLayout740.xml"/><Relationship Id="rId10" Type="http://schemas.openxmlformats.org/officeDocument/2006/relationships/slideLayout" Target="../slideLayouts/slideLayout739.xml"/><Relationship Id="rId1" Type="http://schemas.openxmlformats.org/officeDocument/2006/relationships/slideLayout" Target="../slideLayouts/slideLayout730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6.xml"/><Relationship Id="rId8" Type="http://schemas.openxmlformats.org/officeDocument/2006/relationships/slideLayout" Target="../slideLayouts/slideLayout755.xml"/><Relationship Id="rId7" Type="http://schemas.openxmlformats.org/officeDocument/2006/relationships/slideLayout" Target="../slideLayouts/slideLayout754.xml"/><Relationship Id="rId6" Type="http://schemas.openxmlformats.org/officeDocument/2006/relationships/slideLayout" Target="../slideLayouts/slideLayout753.xml"/><Relationship Id="rId5" Type="http://schemas.openxmlformats.org/officeDocument/2006/relationships/slideLayout" Target="../slideLayouts/slideLayout752.xml"/><Relationship Id="rId4" Type="http://schemas.openxmlformats.org/officeDocument/2006/relationships/slideLayout" Target="../slideLayouts/slideLayout751.xml"/><Relationship Id="rId3" Type="http://schemas.openxmlformats.org/officeDocument/2006/relationships/slideLayout" Target="../slideLayouts/slideLayout750.xml"/><Relationship Id="rId2" Type="http://schemas.openxmlformats.org/officeDocument/2006/relationships/slideLayout" Target="../slideLayouts/slideLayout749.xml"/><Relationship Id="rId19" Type="http://schemas.openxmlformats.org/officeDocument/2006/relationships/theme" Target="../theme/theme45.xml"/><Relationship Id="rId18" Type="http://schemas.openxmlformats.org/officeDocument/2006/relationships/slideLayout" Target="../slideLayouts/slideLayout765.xml"/><Relationship Id="rId17" Type="http://schemas.openxmlformats.org/officeDocument/2006/relationships/slideLayout" Target="../slideLayouts/slideLayout764.xml"/><Relationship Id="rId16" Type="http://schemas.openxmlformats.org/officeDocument/2006/relationships/slideLayout" Target="../slideLayouts/slideLayout763.xml"/><Relationship Id="rId15" Type="http://schemas.openxmlformats.org/officeDocument/2006/relationships/slideLayout" Target="../slideLayouts/slideLayout762.xml"/><Relationship Id="rId14" Type="http://schemas.openxmlformats.org/officeDocument/2006/relationships/slideLayout" Target="../slideLayouts/slideLayout761.xml"/><Relationship Id="rId13" Type="http://schemas.openxmlformats.org/officeDocument/2006/relationships/slideLayout" Target="../slideLayouts/slideLayout760.xml"/><Relationship Id="rId12" Type="http://schemas.openxmlformats.org/officeDocument/2006/relationships/slideLayout" Target="../slideLayouts/slideLayout759.xml"/><Relationship Id="rId11" Type="http://schemas.openxmlformats.org/officeDocument/2006/relationships/slideLayout" Target="../slideLayouts/slideLayout758.xml"/><Relationship Id="rId10" Type="http://schemas.openxmlformats.org/officeDocument/2006/relationships/slideLayout" Target="../slideLayouts/slideLayout757.xml"/><Relationship Id="rId1" Type="http://schemas.openxmlformats.org/officeDocument/2006/relationships/slideLayout" Target="../slideLayouts/slideLayout748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72.xml"/><Relationship Id="rId6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69.xml"/><Relationship Id="rId3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67.xml"/><Relationship Id="rId19" Type="http://schemas.openxmlformats.org/officeDocument/2006/relationships/theme" Target="../theme/theme46.xml"/><Relationship Id="rId18" Type="http://schemas.openxmlformats.org/officeDocument/2006/relationships/slideLayout" Target="../slideLayouts/slideLayout783.xml"/><Relationship Id="rId17" Type="http://schemas.openxmlformats.org/officeDocument/2006/relationships/slideLayout" Target="../slideLayouts/slideLayout782.xml"/><Relationship Id="rId16" Type="http://schemas.openxmlformats.org/officeDocument/2006/relationships/slideLayout" Target="../slideLayouts/slideLayout781.xml"/><Relationship Id="rId15" Type="http://schemas.openxmlformats.org/officeDocument/2006/relationships/slideLayout" Target="../slideLayouts/slideLayout780.xml"/><Relationship Id="rId14" Type="http://schemas.openxmlformats.org/officeDocument/2006/relationships/slideLayout" Target="../slideLayouts/slideLayout779.xml"/><Relationship Id="rId13" Type="http://schemas.openxmlformats.org/officeDocument/2006/relationships/slideLayout" Target="../slideLayouts/slideLayout778.xml"/><Relationship Id="rId12" Type="http://schemas.openxmlformats.org/officeDocument/2006/relationships/slideLayout" Target="../slideLayouts/slideLayout777.xml"/><Relationship Id="rId11" Type="http://schemas.openxmlformats.org/officeDocument/2006/relationships/slideLayout" Target="../slideLayouts/slideLayout776.xml"/><Relationship Id="rId10" Type="http://schemas.openxmlformats.org/officeDocument/2006/relationships/slideLayout" Target="../slideLayouts/slideLayout775.xml"/><Relationship Id="rId1" Type="http://schemas.openxmlformats.org/officeDocument/2006/relationships/slideLayout" Target="../slideLayouts/slideLayout766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2.xml"/><Relationship Id="rId8" Type="http://schemas.openxmlformats.org/officeDocument/2006/relationships/slideLayout" Target="../slideLayouts/slideLayout791.xml"/><Relationship Id="rId7" Type="http://schemas.openxmlformats.org/officeDocument/2006/relationships/slideLayout" Target="../slideLayouts/slideLayout790.xml"/><Relationship Id="rId6" Type="http://schemas.openxmlformats.org/officeDocument/2006/relationships/slideLayout" Target="../slideLayouts/slideLayout789.xml"/><Relationship Id="rId5" Type="http://schemas.openxmlformats.org/officeDocument/2006/relationships/slideLayout" Target="../slideLayouts/slideLayout788.xml"/><Relationship Id="rId4" Type="http://schemas.openxmlformats.org/officeDocument/2006/relationships/slideLayout" Target="../slideLayouts/slideLayout787.xml"/><Relationship Id="rId3" Type="http://schemas.openxmlformats.org/officeDocument/2006/relationships/slideLayout" Target="../slideLayouts/slideLayout786.xml"/><Relationship Id="rId2" Type="http://schemas.openxmlformats.org/officeDocument/2006/relationships/slideLayout" Target="../slideLayouts/slideLayout785.xml"/><Relationship Id="rId19" Type="http://schemas.openxmlformats.org/officeDocument/2006/relationships/theme" Target="../theme/theme47.xml"/><Relationship Id="rId18" Type="http://schemas.openxmlformats.org/officeDocument/2006/relationships/slideLayout" Target="../slideLayouts/slideLayout801.xml"/><Relationship Id="rId17" Type="http://schemas.openxmlformats.org/officeDocument/2006/relationships/slideLayout" Target="../slideLayouts/slideLayout800.xml"/><Relationship Id="rId16" Type="http://schemas.openxmlformats.org/officeDocument/2006/relationships/slideLayout" Target="../slideLayouts/slideLayout799.xml"/><Relationship Id="rId15" Type="http://schemas.openxmlformats.org/officeDocument/2006/relationships/slideLayout" Target="../slideLayouts/slideLayout798.xml"/><Relationship Id="rId14" Type="http://schemas.openxmlformats.org/officeDocument/2006/relationships/slideLayout" Target="../slideLayouts/slideLayout797.xml"/><Relationship Id="rId13" Type="http://schemas.openxmlformats.org/officeDocument/2006/relationships/slideLayout" Target="../slideLayouts/slideLayout796.xml"/><Relationship Id="rId12" Type="http://schemas.openxmlformats.org/officeDocument/2006/relationships/slideLayout" Target="../slideLayouts/slideLayout795.xml"/><Relationship Id="rId11" Type="http://schemas.openxmlformats.org/officeDocument/2006/relationships/slideLayout" Target="../slideLayouts/slideLayout794.xml"/><Relationship Id="rId10" Type="http://schemas.openxmlformats.org/officeDocument/2006/relationships/slideLayout" Target="../slideLayouts/slideLayout793.xml"/><Relationship Id="rId1" Type="http://schemas.openxmlformats.org/officeDocument/2006/relationships/slideLayout" Target="../slideLayouts/slideLayout784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slideLayout" Target="../slideLayouts/slideLayout819.xml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8.xml"/><Relationship Id="rId8" Type="http://schemas.openxmlformats.org/officeDocument/2006/relationships/slideLayout" Target="../slideLayouts/slideLayout827.xml"/><Relationship Id="rId7" Type="http://schemas.openxmlformats.org/officeDocument/2006/relationships/slideLayout" Target="../slideLayouts/slideLayout826.xml"/><Relationship Id="rId6" Type="http://schemas.openxmlformats.org/officeDocument/2006/relationships/slideLayout" Target="../slideLayouts/slideLayout825.xml"/><Relationship Id="rId5" Type="http://schemas.openxmlformats.org/officeDocument/2006/relationships/slideLayout" Target="../slideLayouts/slideLayout824.xml"/><Relationship Id="rId4" Type="http://schemas.openxmlformats.org/officeDocument/2006/relationships/slideLayout" Target="../slideLayouts/slideLayout823.xml"/><Relationship Id="rId3" Type="http://schemas.openxmlformats.org/officeDocument/2006/relationships/slideLayout" Target="../slideLayouts/slideLayout822.xml"/><Relationship Id="rId2" Type="http://schemas.openxmlformats.org/officeDocument/2006/relationships/slideLayout" Target="../slideLayouts/slideLayout821.xml"/><Relationship Id="rId19" Type="http://schemas.openxmlformats.org/officeDocument/2006/relationships/theme" Target="../theme/theme49.xml"/><Relationship Id="rId18" Type="http://schemas.openxmlformats.org/officeDocument/2006/relationships/slideLayout" Target="../slideLayouts/slideLayout837.xml"/><Relationship Id="rId17" Type="http://schemas.openxmlformats.org/officeDocument/2006/relationships/slideLayout" Target="../slideLayouts/slideLayout836.xml"/><Relationship Id="rId16" Type="http://schemas.openxmlformats.org/officeDocument/2006/relationships/slideLayout" Target="../slideLayouts/slideLayout835.xml"/><Relationship Id="rId15" Type="http://schemas.openxmlformats.org/officeDocument/2006/relationships/slideLayout" Target="../slideLayouts/slideLayout834.xml"/><Relationship Id="rId14" Type="http://schemas.openxmlformats.org/officeDocument/2006/relationships/slideLayout" Target="../slideLayouts/slideLayout833.xml"/><Relationship Id="rId13" Type="http://schemas.openxmlformats.org/officeDocument/2006/relationships/slideLayout" Target="../slideLayouts/slideLayout832.xml"/><Relationship Id="rId12" Type="http://schemas.openxmlformats.org/officeDocument/2006/relationships/slideLayout" Target="../slideLayouts/slideLayout831.xml"/><Relationship Id="rId11" Type="http://schemas.openxmlformats.org/officeDocument/2006/relationships/slideLayout" Target="../slideLayouts/slideLayout830.xml"/><Relationship Id="rId10" Type="http://schemas.openxmlformats.org/officeDocument/2006/relationships/slideLayout" Target="../slideLayouts/slideLayout829.xml"/><Relationship Id="rId1" Type="http://schemas.openxmlformats.org/officeDocument/2006/relationships/slideLayout" Target="../slideLayouts/slideLayout82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6.xml"/><Relationship Id="rId8" Type="http://schemas.openxmlformats.org/officeDocument/2006/relationships/slideLayout" Target="../slideLayouts/slideLayout845.xml"/><Relationship Id="rId7" Type="http://schemas.openxmlformats.org/officeDocument/2006/relationships/slideLayout" Target="../slideLayouts/slideLayout844.xml"/><Relationship Id="rId6" Type="http://schemas.openxmlformats.org/officeDocument/2006/relationships/slideLayout" Target="../slideLayouts/slideLayout843.xml"/><Relationship Id="rId5" Type="http://schemas.openxmlformats.org/officeDocument/2006/relationships/slideLayout" Target="../slideLayouts/slideLayout842.xml"/><Relationship Id="rId4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40.xml"/><Relationship Id="rId2" Type="http://schemas.openxmlformats.org/officeDocument/2006/relationships/slideLayout" Target="../slideLayouts/slideLayout839.xml"/><Relationship Id="rId19" Type="http://schemas.openxmlformats.org/officeDocument/2006/relationships/theme" Target="../theme/theme50.xml"/><Relationship Id="rId18" Type="http://schemas.openxmlformats.org/officeDocument/2006/relationships/slideLayout" Target="../slideLayouts/slideLayout855.xml"/><Relationship Id="rId17" Type="http://schemas.openxmlformats.org/officeDocument/2006/relationships/slideLayout" Target="../slideLayouts/slideLayout854.xml"/><Relationship Id="rId16" Type="http://schemas.openxmlformats.org/officeDocument/2006/relationships/slideLayout" Target="../slideLayouts/slideLayout853.xml"/><Relationship Id="rId15" Type="http://schemas.openxmlformats.org/officeDocument/2006/relationships/slideLayout" Target="../slideLayouts/slideLayout852.xml"/><Relationship Id="rId14" Type="http://schemas.openxmlformats.org/officeDocument/2006/relationships/slideLayout" Target="../slideLayouts/slideLayout851.xml"/><Relationship Id="rId13" Type="http://schemas.openxmlformats.org/officeDocument/2006/relationships/slideLayout" Target="../slideLayouts/slideLayout850.xml"/><Relationship Id="rId12" Type="http://schemas.openxmlformats.org/officeDocument/2006/relationships/slideLayout" Target="../slideLayouts/slideLayout849.xml"/><Relationship Id="rId11" Type="http://schemas.openxmlformats.org/officeDocument/2006/relationships/slideLayout" Target="../slideLayouts/slideLayout848.xml"/><Relationship Id="rId10" Type="http://schemas.openxmlformats.org/officeDocument/2006/relationships/slideLayout" Target="../slideLayouts/slideLayout847.xml"/><Relationship Id="rId1" Type="http://schemas.openxmlformats.org/officeDocument/2006/relationships/slideLayout" Target="../slideLayouts/slideLayout838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4.xml"/><Relationship Id="rId8" Type="http://schemas.openxmlformats.org/officeDocument/2006/relationships/slideLayout" Target="../slideLayouts/slideLayout863.xml"/><Relationship Id="rId7" Type="http://schemas.openxmlformats.org/officeDocument/2006/relationships/slideLayout" Target="../slideLayouts/slideLayout862.xml"/><Relationship Id="rId6" Type="http://schemas.openxmlformats.org/officeDocument/2006/relationships/slideLayout" Target="../slideLayouts/slideLayout861.xml"/><Relationship Id="rId5" Type="http://schemas.openxmlformats.org/officeDocument/2006/relationships/slideLayout" Target="../slideLayouts/slideLayout860.xml"/><Relationship Id="rId4" Type="http://schemas.openxmlformats.org/officeDocument/2006/relationships/slideLayout" Target="../slideLayouts/slideLayout859.xml"/><Relationship Id="rId3" Type="http://schemas.openxmlformats.org/officeDocument/2006/relationships/slideLayout" Target="../slideLayouts/slideLayout858.xml"/><Relationship Id="rId2" Type="http://schemas.openxmlformats.org/officeDocument/2006/relationships/slideLayout" Target="../slideLayouts/slideLayout857.xml"/><Relationship Id="rId19" Type="http://schemas.openxmlformats.org/officeDocument/2006/relationships/theme" Target="../theme/theme51.xml"/><Relationship Id="rId18" Type="http://schemas.openxmlformats.org/officeDocument/2006/relationships/slideLayout" Target="../slideLayouts/slideLayout873.xml"/><Relationship Id="rId17" Type="http://schemas.openxmlformats.org/officeDocument/2006/relationships/slideLayout" Target="../slideLayouts/slideLayout872.xml"/><Relationship Id="rId16" Type="http://schemas.openxmlformats.org/officeDocument/2006/relationships/slideLayout" Target="../slideLayouts/slideLayout871.xml"/><Relationship Id="rId15" Type="http://schemas.openxmlformats.org/officeDocument/2006/relationships/slideLayout" Target="../slideLayouts/slideLayout870.xml"/><Relationship Id="rId14" Type="http://schemas.openxmlformats.org/officeDocument/2006/relationships/slideLayout" Target="../slideLayouts/slideLayout869.xml"/><Relationship Id="rId13" Type="http://schemas.openxmlformats.org/officeDocument/2006/relationships/slideLayout" Target="../slideLayouts/slideLayout868.xml"/><Relationship Id="rId12" Type="http://schemas.openxmlformats.org/officeDocument/2006/relationships/slideLayout" Target="../slideLayouts/slideLayout867.xml"/><Relationship Id="rId11" Type="http://schemas.openxmlformats.org/officeDocument/2006/relationships/slideLayout" Target="../slideLayouts/slideLayout866.xml"/><Relationship Id="rId10" Type="http://schemas.openxmlformats.org/officeDocument/2006/relationships/slideLayout" Target="../slideLayouts/slideLayout865.xml"/><Relationship Id="rId1" Type="http://schemas.openxmlformats.org/officeDocument/2006/relationships/slideLayout" Target="../slideLayouts/slideLayout856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82.xml"/><Relationship Id="rId8" Type="http://schemas.openxmlformats.org/officeDocument/2006/relationships/slideLayout" Target="../slideLayouts/slideLayout881.xml"/><Relationship Id="rId7" Type="http://schemas.openxmlformats.org/officeDocument/2006/relationships/slideLayout" Target="../slideLayouts/slideLayout880.xml"/><Relationship Id="rId6" Type="http://schemas.openxmlformats.org/officeDocument/2006/relationships/slideLayout" Target="../slideLayouts/slideLayout879.xml"/><Relationship Id="rId5" Type="http://schemas.openxmlformats.org/officeDocument/2006/relationships/slideLayout" Target="../slideLayouts/slideLayout878.xml"/><Relationship Id="rId4" Type="http://schemas.openxmlformats.org/officeDocument/2006/relationships/slideLayout" Target="../slideLayouts/slideLayout877.xml"/><Relationship Id="rId3" Type="http://schemas.openxmlformats.org/officeDocument/2006/relationships/slideLayout" Target="../slideLayouts/slideLayout876.xml"/><Relationship Id="rId2" Type="http://schemas.openxmlformats.org/officeDocument/2006/relationships/slideLayout" Target="../slideLayouts/slideLayout875.xml"/><Relationship Id="rId19" Type="http://schemas.openxmlformats.org/officeDocument/2006/relationships/theme" Target="../theme/theme52.xml"/><Relationship Id="rId18" Type="http://schemas.openxmlformats.org/officeDocument/2006/relationships/slideLayout" Target="../slideLayouts/slideLayout891.xml"/><Relationship Id="rId17" Type="http://schemas.openxmlformats.org/officeDocument/2006/relationships/slideLayout" Target="../slideLayouts/slideLayout890.xml"/><Relationship Id="rId16" Type="http://schemas.openxmlformats.org/officeDocument/2006/relationships/slideLayout" Target="../slideLayouts/slideLayout889.xml"/><Relationship Id="rId15" Type="http://schemas.openxmlformats.org/officeDocument/2006/relationships/slideLayout" Target="../slideLayouts/slideLayout888.xml"/><Relationship Id="rId14" Type="http://schemas.openxmlformats.org/officeDocument/2006/relationships/slideLayout" Target="../slideLayouts/slideLayout887.xml"/><Relationship Id="rId13" Type="http://schemas.openxmlformats.org/officeDocument/2006/relationships/slideLayout" Target="../slideLayouts/slideLayout886.xml"/><Relationship Id="rId12" Type="http://schemas.openxmlformats.org/officeDocument/2006/relationships/slideLayout" Target="../slideLayouts/slideLayout885.xml"/><Relationship Id="rId11" Type="http://schemas.openxmlformats.org/officeDocument/2006/relationships/slideLayout" Target="../slideLayouts/slideLayout884.xml"/><Relationship Id="rId10" Type="http://schemas.openxmlformats.org/officeDocument/2006/relationships/slideLayout" Target="../slideLayouts/slideLayout883.xml"/><Relationship Id="rId1" Type="http://schemas.openxmlformats.org/officeDocument/2006/relationships/slideLayout" Target="../slideLayouts/slideLayout874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0.xml"/><Relationship Id="rId8" Type="http://schemas.openxmlformats.org/officeDocument/2006/relationships/slideLayout" Target="../slideLayouts/slideLayout899.xml"/><Relationship Id="rId7" Type="http://schemas.openxmlformats.org/officeDocument/2006/relationships/slideLayout" Target="../slideLayouts/slideLayout898.xml"/><Relationship Id="rId6" Type="http://schemas.openxmlformats.org/officeDocument/2006/relationships/slideLayout" Target="../slideLayouts/slideLayout897.xml"/><Relationship Id="rId5" Type="http://schemas.openxmlformats.org/officeDocument/2006/relationships/slideLayout" Target="../slideLayouts/slideLayout896.xml"/><Relationship Id="rId4" Type="http://schemas.openxmlformats.org/officeDocument/2006/relationships/slideLayout" Target="../slideLayouts/slideLayout895.xml"/><Relationship Id="rId3" Type="http://schemas.openxmlformats.org/officeDocument/2006/relationships/slideLayout" Target="../slideLayouts/slideLayout894.xml"/><Relationship Id="rId2" Type="http://schemas.openxmlformats.org/officeDocument/2006/relationships/slideLayout" Target="../slideLayouts/slideLayout893.xml"/><Relationship Id="rId19" Type="http://schemas.openxmlformats.org/officeDocument/2006/relationships/theme" Target="../theme/theme53.xml"/><Relationship Id="rId18" Type="http://schemas.openxmlformats.org/officeDocument/2006/relationships/slideLayout" Target="../slideLayouts/slideLayout909.xml"/><Relationship Id="rId17" Type="http://schemas.openxmlformats.org/officeDocument/2006/relationships/slideLayout" Target="../slideLayouts/slideLayout908.xml"/><Relationship Id="rId16" Type="http://schemas.openxmlformats.org/officeDocument/2006/relationships/slideLayout" Target="../slideLayouts/slideLayout907.xml"/><Relationship Id="rId15" Type="http://schemas.openxmlformats.org/officeDocument/2006/relationships/slideLayout" Target="../slideLayouts/slideLayout906.xml"/><Relationship Id="rId14" Type="http://schemas.openxmlformats.org/officeDocument/2006/relationships/slideLayout" Target="../slideLayouts/slideLayout905.xml"/><Relationship Id="rId13" Type="http://schemas.openxmlformats.org/officeDocument/2006/relationships/slideLayout" Target="../slideLayouts/slideLayout904.xml"/><Relationship Id="rId12" Type="http://schemas.openxmlformats.org/officeDocument/2006/relationships/slideLayout" Target="../slideLayouts/slideLayout903.xml"/><Relationship Id="rId11" Type="http://schemas.openxmlformats.org/officeDocument/2006/relationships/slideLayout" Target="../slideLayouts/slideLayout902.xml"/><Relationship Id="rId10" Type="http://schemas.openxmlformats.org/officeDocument/2006/relationships/slideLayout" Target="../slideLayouts/slideLayout901.xml"/><Relationship Id="rId1" Type="http://schemas.openxmlformats.org/officeDocument/2006/relationships/slideLayout" Target="../slideLayouts/slideLayout892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8.xml"/><Relationship Id="rId8" Type="http://schemas.openxmlformats.org/officeDocument/2006/relationships/slideLayout" Target="../slideLayouts/slideLayout917.xml"/><Relationship Id="rId7" Type="http://schemas.openxmlformats.org/officeDocument/2006/relationships/slideLayout" Target="../slideLayouts/slideLayout916.xml"/><Relationship Id="rId6" Type="http://schemas.openxmlformats.org/officeDocument/2006/relationships/slideLayout" Target="../slideLayouts/slideLayout915.xml"/><Relationship Id="rId5" Type="http://schemas.openxmlformats.org/officeDocument/2006/relationships/slideLayout" Target="../slideLayouts/slideLayout914.xml"/><Relationship Id="rId4" Type="http://schemas.openxmlformats.org/officeDocument/2006/relationships/slideLayout" Target="../slideLayouts/slideLayout913.xml"/><Relationship Id="rId3" Type="http://schemas.openxmlformats.org/officeDocument/2006/relationships/slideLayout" Target="../slideLayouts/slideLayout912.xml"/><Relationship Id="rId2" Type="http://schemas.openxmlformats.org/officeDocument/2006/relationships/slideLayout" Target="../slideLayouts/slideLayout911.xml"/><Relationship Id="rId19" Type="http://schemas.openxmlformats.org/officeDocument/2006/relationships/theme" Target="../theme/theme54.xml"/><Relationship Id="rId18" Type="http://schemas.openxmlformats.org/officeDocument/2006/relationships/slideLayout" Target="../slideLayouts/slideLayout927.xml"/><Relationship Id="rId17" Type="http://schemas.openxmlformats.org/officeDocument/2006/relationships/slideLayout" Target="../slideLayouts/slideLayout926.xml"/><Relationship Id="rId16" Type="http://schemas.openxmlformats.org/officeDocument/2006/relationships/slideLayout" Target="../slideLayouts/slideLayout925.xml"/><Relationship Id="rId15" Type="http://schemas.openxmlformats.org/officeDocument/2006/relationships/slideLayout" Target="../slideLayouts/slideLayout924.xml"/><Relationship Id="rId14" Type="http://schemas.openxmlformats.org/officeDocument/2006/relationships/slideLayout" Target="../slideLayouts/slideLayout923.xml"/><Relationship Id="rId13" Type="http://schemas.openxmlformats.org/officeDocument/2006/relationships/slideLayout" Target="../slideLayouts/slideLayout922.xml"/><Relationship Id="rId12" Type="http://schemas.openxmlformats.org/officeDocument/2006/relationships/slideLayout" Target="../slideLayouts/slideLayout921.xml"/><Relationship Id="rId11" Type="http://schemas.openxmlformats.org/officeDocument/2006/relationships/slideLayout" Target="../slideLayouts/slideLayout920.xml"/><Relationship Id="rId10" Type="http://schemas.openxmlformats.org/officeDocument/2006/relationships/slideLayout" Target="../slideLayouts/slideLayout919.xml"/><Relationship Id="rId1" Type="http://schemas.openxmlformats.org/officeDocument/2006/relationships/slideLayout" Target="../slideLayouts/slideLayout910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6.xml"/><Relationship Id="rId8" Type="http://schemas.openxmlformats.org/officeDocument/2006/relationships/slideLayout" Target="../slideLayouts/slideLayout935.xml"/><Relationship Id="rId7" Type="http://schemas.openxmlformats.org/officeDocument/2006/relationships/slideLayout" Target="../slideLayouts/slideLayout934.xml"/><Relationship Id="rId6" Type="http://schemas.openxmlformats.org/officeDocument/2006/relationships/slideLayout" Target="../slideLayouts/slideLayout933.xml"/><Relationship Id="rId5" Type="http://schemas.openxmlformats.org/officeDocument/2006/relationships/slideLayout" Target="../slideLayouts/slideLayout932.xml"/><Relationship Id="rId4" Type="http://schemas.openxmlformats.org/officeDocument/2006/relationships/slideLayout" Target="../slideLayouts/slideLayout931.xml"/><Relationship Id="rId3" Type="http://schemas.openxmlformats.org/officeDocument/2006/relationships/slideLayout" Target="../slideLayouts/slideLayout930.xml"/><Relationship Id="rId2" Type="http://schemas.openxmlformats.org/officeDocument/2006/relationships/slideLayout" Target="../slideLayouts/slideLayout929.xml"/><Relationship Id="rId19" Type="http://schemas.openxmlformats.org/officeDocument/2006/relationships/theme" Target="../theme/theme55.xml"/><Relationship Id="rId18" Type="http://schemas.openxmlformats.org/officeDocument/2006/relationships/slideLayout" Target="../slideLayouts/slideLayout945.xml"/><Relationship Id="rId17" Type="http://schemas.openxmlformats.org/officeDocument/2006/relationships/slideLayout" Target="../slideLayouts/slideLayout944.xml"/><Relationship Id="rId16" Type="http://schemas.openxmlformats.org/officeDocument/2006/relationships/slideLayout" Target="../slideLayouts/slideLayout943.xml"/><Relationship Id="rId15" Type="http://schemas.openxmlformats.org/officeDocument/2006/relationships/slideLayout" Target="../slideLayouts/slideLayout942.xml"/><Relationship Id="rId14" Type="http://schemas.openxmlformats.org/officeDocument/2006/relationships/slideLayout" Target="../slideLayouts/slideLayout941.xml"/><Relationship Id="rId13" Type="http://schemas.openxmlformats.org/officeDocument/2006/relationships/slideLayout" Target="../slideLayouts/slideLayout940.xml"/><Relationship Id="rId12" Type="http://schemas.openxmlformats.org/officeDocument/2006/relationships/slideLayout" Target="../slideLayouts/slideLayout939.xml"/><Relationship Id="rId11" Type="http://schemas.openxmlformats.org/officeDocument/2006/relationships/slideLayout" Target="../slideLayouts/slideLayout938.xml"/><Relationship Id="rId10" Type="http://schemas.openxmlformats.org/officeDocument/2006/relationships/slideLayout" Target="../slideLayouts/slideLayout937.xml"/><Relationship Id="rId1" Type="http://schemas.openxmlformats.org/officeDocument/2006/relationships/slideLayout" Target="../slideLayouts/slideLayout928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54.xml"/><Relationship Id="rId8" Type="http://schemas.openxmlformats.org/officeDocument/2006/relationships/slideLayout" Target="../slideLayouts/slideLayout953.xml"/><Relationship Id="rId7" Type="http://schemas.openxmlformats.org/officeDocument/2006/relationships/slideLayout" Target="../slideLayouts/slideLayout952.xml"/><Relationship Id="rId6" Type="http://schemas.openxmlformats.org/officeDocument/2006/relationships/slideLayout" Target="../slideLayouts/slideLayout951.xml"/><Relationship Id="rId5" Type="http://schemas.openxmlformats.org/officeDocument/2006/relationships/slideLayout" Target="../slideLayouts/slideLayout950.xml"/><Relationship Id="rId4" Type="http://schemas.openxmlformats.org/officeDocument/2006/relationships/slideLayout" Target="../slideLayouts/slideLayout949.xml"/><Relationship Id="rId3" Type="http://schemas.openxmlformats.org/officeDocument/2006/relationships/slideLayout" Target="../slideLayouts/slideLayout948.xml"/><Relationship Id="rId2" Type="http://schemas.openxmlformats.org/officeDocument/2006/relationships/slideLayout" Target="../slideLayouts/slideLayout947.xml"/><Relationship Id="rId19" Type="http://schemas.openxmlformats.org/officeDocument/2006/relationships/theme" Target="../theme/theme56.xml"/><Relationship Id="rId18" Type="http://schemas.openxmlformats.org/officeDocument/2006/relationships/slideLayout" Target="../slideLayouts/slideLayout963.xml"/><Relationship Id="rId17" Type="http://schemas.openxmlformats.org/officeDocument/2006/relationships/slideLayout" Target="../slideLayouts/slideLayout962.xml"/><Relationship Id="rId16" Type="http://schemas.openxmlformats.org/officeDocument/2006/relationships/slideLayout" Target="../slideLayouts/slideLayout961.xml"/><Relationship Id="rId15" Type="http://schemas.openxmlformats.org/officeDocument/2006/relationships/slideLayout" Target="../slideLayouts/slideLayout960.xml"/><Relationship Id="rId14" Type="http://schemas.openxmlformats.org/officeDocument/2006/relationships/slideLayout" Target="../slideLayouts/slideLayout959.xml"/><Relationship Id="rId13" Type="http://schemas.openxmlformats.org/officeDocument/2006/relationships/slideLayout" Target="../slideLayouts/slideLayout958.xml"/><Relationship Id="rId12" Type="http://schemas.openxmlformats.org/officeDocument/2006/relationships/slideLayout" Target="../slideLayouts/slideLayout957.xml"/><Relationship Id="rId11" Type="http://schemas.openxmlformats.org/officeDocument/2006/relationships/slideLayout" Target="../slideLayouts/slideLayout956.xml"/><Relationship Id="rId10" Type="http://schemas.openxmlformats.org/officeDocument/2006/relationships/slideLayout" Target="../slideLayouts/slideLayout955.xml"/><Relationship Id="rId1" Type="http://schemas.openxmlformats.org/officeDocument/2006/relationships/slideLayout" Target="../slideLayouts/slideLayout946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2.xml"/><Relationship Id="rId8" Type="http://schemas.openxmlformats.org/officeDocument/2006/relationships/slideLayout" Target="../slideLayouts/slideLayout971.xml"/><Relationship Id="rId7" Type="http://schemas.openxmlformats.org/officeDocument/2006/relationships/slideLayout" Target="../slideLayouts/slideLayout970.xml"/><Relationship Id="rId6" Type="http://schemas.openxmlformats.org/officeDocument/2006/relationships/slideLayout" Target="../slideLayouts/slideLayout969.xml"/><Relationship Id="rId5" Type="http://schemas.openxmlformats.org/officeDocument/2006/relationships/slideLayout" Target="../slideLayouts/slideLayout968.xml"/><Relationship Id="rId4" Type="http://schemas.openxmlformats.org/officeDocument/2006/relationships/slideLayout" Target="../slideLayouts/slideLayout967.xml"/><Relationship Id="rId3" Type="http://schemas.openxmlformats.org/officeDocument/2006/relationships/slideLayout" Target="../slideLayouts/slideLayout966.xml"/><Relationship Id="rId2" Type="http://schemas.openxmlformats.org/officeDocument/2006/relationships/slideLayout" Target="../slideLayouts/slideLayout965.xml"/><Relationship Id="rId19" Type="http://schemas.openxmlformats.org/officeDocument/2006/relationships/theme" Target="../theme/theme57.xml"/><Relationship Id="rId18" Type="http://schemas.openxmlformats.org/officeDocument/2006/relationships/slideLayout" Target="../slideLayouts/slideLayout981.xml"/><Relationship Id="rId17" Type="http://schemas.openxmlformats.org/officeDocument/2006/relationships/slideLayout" Target="../slideLayouts/slideLayout980.xml"/><Relationship Id="rId16" Type="http://schemas.openxmlformats.org/officeDocument/2006/relationships/slideLayout" Target="../slideLayouts/slideLayout979.xml"/><Relationship Id="rId15" Type="http://schemas.openxmlformats.org/officeDocument/2006/relationships/slideLayout" Target="../slideLayouts/slideLayout978.xml"/><Relationship Id="rId14" Type="http://schemas.openxmlformats.org/officeDocument/2006/relationships/slideLayout" Target="../slideLayouts/slideLayout977.xml"/><Relationship Id="rId13" Type="http://schemas.openxmlformats.org/officeDocument/2006/relationships/slideLayout" Target="../slideLayouts/slideLayout976.xml"/><Relationship Id="rId12" Type="http://schemas.openxmlformats.org/officeDocument/2006/relationships/slideLayout" Target="../slideLayouts/slideLayout975.xml"/><Relationship Id="rId11" Type="http://schemas.openxmlformats.org/officeDocument/2006/relationships/slideLayout" Target="../slideLayouts/slideLayout974.xml"/><Relationship Id="rId10" Type="http://schemas.openxmlformats.org/officeDocument/2006/relationships/slideLayout" Target="../slideLayouts/slideLayout973.xml"/><Relationship Id="rId1" Type="http://schemas.openxmlformats.org/officeDocument/2006/relationships/slideLayout" Target="../slideLayouts/slideLayout964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0.xml"/><Relationship Id="rId8" Type="http://schemas.openxmlformats.org/officeDocument/2006/relationships/slideLayout" Target="../slideLayouts/slideLayout989.xml"/><Relationship Id="rId7" Type="http://schemas.openxmlformats.org/officeDocument/2006/relationships/slideLayout" Target="../slideLayouts/slideLayout988.xml"/><Relationship Id="rId6" Type="http://schemas.openxmlformats.org/officeDocument/2006/relationships/slideLayout" Target="../slideLayouts/slideLayout987.xml"/><Relationship Id="rId5" Type="http://schemas.openxmlformats.org/officeDocument/2006/relationships/slideLayout" Target="../slideLayouts/slideLayout986.xml"/><Relationship Id="rId4" Type="http://schemas.openxmlformats.org/officeDocument/2006/relationships/slideLayout" Target="../slideLayouts/slideLayout985.xml"/><Relationship Id="rId3" Type="http://schemas.openxmlformats.org/officeDocument/2006/relationships/slideLayout" Target="../slideLayouts/slideLayout984.xml"/><Relationship Id="rId2" Type="http://schemas.openxmlformats.org/officeDocument/2006/relationships/slideLayout" Target="../slideLayouts/slideLayout983.xml"/><Relationship Id="rId19" Type="http://schemas.openxmlformats.org/officeDocument/2006/relationships/theme" Target="../theme/theme58.xml"/><Relationship Id="rId18" Type="http://schemas.openxmlformats.org/officeDocument/2006/relationships/slideLayout" Target="../slideLayouts/slideLayout999.xml"/><Relationship Id="rId17" Type="http://schemas.openxmlformats.org/officeDocument/2006/relationships/slideLayout" Target="../slideLayouts/slideLayout998.xml"/><Relationship Id="rId16" Type="http://schemas.openxmlformats.org/officeDocument/2006/relationships/slideLayout" Target="../slideLayouts/slideLayout997.xml"/><Relationship Id="rId15" Type="http://schemas.openxmlformats.org/officeDocument/2006/relationships/slideLayout" Target="../slideLayouts/slideLayout996.xml"/><Relationship Id="rId14" Type="http://schemas.openxmlformats.org/officeDocument/2006/relationships/slideLayout" Target="../slideLayouts/slideLayout995.xml"/><Relationship Id="rId13" Type="http://schemas.openxmlformats.org/officeDocument/2006/relationships/slideLayout" Target="../slideLayouts/slideLayout994.xml"/><Relationship Id="rId12" Type="http://schemas.openxmlformats.org/officeDocument/2006/relationships/slideLayout" Target="../slideLayouts/slideLayout993.xml"/><Relationship Id="rId11" Type="http://schemas.openxmlformats.org/officeDocument/2006/relationships/slideLayout" Target="../slideLayouts/slideLayout992.xml"/><Relationship Id="rId10" Type="http://schemas.openxmlformats.org/officeDocument/2006/relationships/slideLayout" Target="../slideLayouts/slideLayout991.xml"/><Relationship Id="rId1" Type="http://schemas.openxmlformats.org/officeDocument/2006/relationships/slideLayout" Target="../slideLayouts/slideLayout98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8.xml"/><Relationship Id="rId8" Type="http://schemas.openxmlformats.org/officeDocument/2006/relationships/slideLayout" Target="../slideLayouts/slideLayout1007.xml"/><Relationship Id="rId7" Type="http://schemas.openxmlformats.org/officeDocument/2006/relationships/slideLayout" Target="../slideLayouts/slideLayout1006.xml"/><Relationship Id="rId6" Type="http://schemas.openxmlformats.org/officeDocument/2006/relationships/slideLayout" Target="../slideLayouts/slideLayout1005.xml"/><Relationship Id="rId5" Type="http://schemas.openxmlformats.org/officeDocument/2006/relationships/slideLayout" Target="../slideLayouts/slideLayout1004.xml"/><Relationship Id="rId4" Type="http://schemas.openxmlformats.org/officeDocument/2006/relationships/slideLayout" Target="../slideLayouts/slideLayout1003.xml"/><Relationship Id="rId3" Type="http://schemas.openxmlformats.org/officeDocument/2006/relationships/slideLayout" Target="../slideLayouts/slideLayout1002.xml"/><Relationship Id="rId2" Type="http://schemas.openxmlformats.org/officeDocument/2006/relationships/slideLayout" Target="../slideLayouts/slideLayout1001.xml"/><Relationship Id="rId19" Type="http://schemas.openxmlformats.org/officeDocument/2006/relationships/theme" Target="../theme/theme59.xml"/><Relationship Id="rId18" Type="http://schemas.openxmlformats.org/officeDocument/2006/relationships/slideLayout" Target="../slideLayouts/slideLayout1017.xml"/><Relationship Id="rId17" Type="http://schemas.openxmlformats.org/officeDocument/2006/relationships/slideLayout" Target="../slideLayouts/slideLayout1016.xml"/><Relationship Id="rId16" Type="http://schemas.openxmlformats.org/officeDocument/2006/relationships/slideLayout" Target="../slideLayouts/slideLayout1015.xml"/><Relationship Id="rId15" Type="http://schemas.openxmlformats.org/officeDocument/2006/relationships/slideLayout" Target="../slideLayouts/slideLayout1014.xml"/><Relationship Id="rId14" Type="http://schemas.openxmlformats.org/officeDocument/2006/relationships/slideLayout" Target="../slideLayouts/slideLayout1013.xml"/><Relationship Id="rId13" Type="http://schemas.openxmlformats.org/officeDocument/2006/relationships/slideLayout" Target="../slideLayouts/slideLayout1012.xml"/><Relationship Id="rId12" Type="http://schemas.openxmlformats.org/officeDocument/2006/relationships/slideLayout" Target="../slideLayouts/slideLayout1011.xml"/><Relationship Id="rId11" Type="http://schemas.openxmlformats.org/officeDocument/2006/relationships/slideLayout" Target="../slideLayouts/slideLayout1010.xml"/><Relationship Id="rId10" Type="http://schemas.openxmlformats.org/officeDocument/2006/relationships/slideLayout" Target="../slideLayouts/slideLayout1009.xml"/><Relationship Id="rId1" Type="http://schemas.openxmlformats.org/officeDocument/2006/relationships/slideLayout" Target="../slideLayouts/slideLayout100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26.xml"/><Relationship Id="rId8" Type="http://schemas.openxmlformats.org/officeDocument/2006/relationships/slideLayout" Target="../slideLayouts/slideLayout1025.xml"/><Relationship Id="rId7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21.xml"/><Relationship Id="rId3" Type="http://schemas.openxmlformats.org/officeDocument/2006/relationships/slideLayout" Target="../slideLayouts/slideLayout1020.xml"/><Relationship Id="rId2" Type="http://schemas.openxmlformats.org/officeDocument/2006/relationships/slideLayout" Target="../slideLayouts/slideLayout1019.xml"/><Relationship Id="rId19" Type="http://schemas.openxmlformats.org/officeDocument/2006/relationships/theme" Target="../theme/theme60.xml"/><Relationship Id="rId18" Type="http://schemas.openxmlformats.org/officeDocument/2006/relationships/slideLayout" Target="../slideLayouts/slideLayout1035.xml"/><Relationship Id="rId17" Type="http://schemas.openxmlformats.org/officeDocument/2006/relationships/slideLayout" Target="../slideLayouts/slideLayout1034.xml"/><Relationship Id="rId16" Type="http://schemas.openxmlformats.org/officeDocument/2006/relationships/slideLayout" Target="../slideLayouts/slideLayout1033.xml"/><Relationship Id="rId15" Type="http://schemas.openxmlformats.org/officeDocument/2006/relationships/slideLayout" Target="../slideLayouts/slideLayout1032.xml"/><Relationship Id="rId14" Type="http://schemas.openxmlformats.org/officeDocument/2006/relationships/slideLayout" Target="../slideLayouts/slideLayout1031.xml"/><Relationship Id="rId13" Type="http://schemas.openxmlformats.org/officeDocument/2006/relationships/slideLayout" Target="../slideLayouts/slideLayout1030.xml"/><Relationship Id="rId12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27.xml"/><Relationship Id="rId1" Type="http://schemas.openxmlformats.org/officeDocument/2006/relationships/slideLayout" Target="../slideLayouts/slideLayout1018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4.xml"/><Relationship Id="rId8" Type="http://schemas.openxmlformats.org/officeDocument/2006/relationships/slideLayout" Target="../slideLayouts/slideLayout1043.xml"/><Relationship Id="rId7" Type="http://schemas.openxmlformats.org/officeDocument/2006/relationships/slideLayout" Target="../slideLayouts/slideLayout1042.xml"/><Relationship Id="rId6" Type="http://schemas.openxmlformats.org/officeDocument/2006/relationships/slideLayout" Target="../slideLayouts/slideLayout1041.xml"/><Relationship Id="rId5" Type="http://schemas.openxmlformats.org/officeDocument/2006/relationships/slideLayout" Target="../slideLayouts/slideLayout1040.xml"/><Relationship Id="rId4" Type="http://schemas.openxmlformats.org/officeDocument/2006/relationships/slideLayout" Target="../slideLayouts/slideLayout1039.xml"/><Relationship Id="rId3" Type="http://schemas.openxmlformats.org/officeDocument/2006/relationships/slideLayout" Target="../slideLayouts/slideLayout1038.xml"/><Relationship Id="rId2" Type="http://schemas.openxmlformats.org/officeDocument/2006/relationships/slideLayout" Target="../slideLayouts/slideLayout1037.xml"/><Relationship Id="rId19" Type="http://schemas.openxmlformats.org/officeDocument/2006/relationships/theme" Target="../theme/theme61.xml"/><Relationship Id="rId18" Type="http://schemas.openxmlformats.org/officeDocument/2006/relationships/slideLayout" Target="../slideLayouts/slideLayout1053.xml"/><Relationship Id="rId17" Type="http://schemas.openxmlformats.org/officeDocument/2006/relationships/slideLayout" Target="../slideLayouts/slideLayout1052.xml"/><Relationship Id="rId16" Type="http://schemas.openxmlformats.org/officeDocument/2006/relationships/slideLayout" Target="../slideLayouts/slideLayout1051.xml"/><Relationship Id="rId15" Type="http://schemas.openxmlformats.org/officeDocument/2006/relationships/slideLayout" Target="../slideLayouts/slideLayout1050.xml"/><Relationship Id="rId14" Type="http://schemas.openxmlformats.org/officeDocument/2006/relationships/slideLayout" Target="../slideLayouts/slideLayout1049.xml"/><Relationship Id="rId13" Type="http://schemas.openxmlformats.org/officeDocument/2006/relationships/slideLayout" Target="../slideLayouts/slideLayout1048.xml"/><Relationship Id="rId12" Type="http://schemas.openxmlformats.org/officeDocument/2006/relationships/slideLayout" Target="../slideLayouts/slideLayout1047.xml"/><Relationship Id="rId11" Type="http://schemas.openxmlformats.org/officeDocument/2006/relationships/slideLayout" Target="../slideLayouts/slideLayout1046.xml"/><Relationship Id="rId10" Type="http://schemas.openxmlformats.org/officeDocument/2006/relationships/slideLayout" Target="../slideLayouts/slideLayout1045.xml"/><Relationship Id="rId1" Type="http://schemas.openxmlformats.org/officeDocument/2006/relationships/slideLayout" Target="../slideLayouts/slideLayout1036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2.xml"/><Relationship Id="rId8" Type="http://schemas.openxmlformats.org/officeDocument/2006/relationships/slideLayout" Target="../slideLayouts/slideLayout1061.xml"/><Relationship Id="rId7" Type="http://schemas.openxmlformats.org/officeDocument/2006/relationships/slideLayout" Target="../slideLayouts/slideLayout1060.xml"/><Relationship Id="rId6" Type="http://schemas.openxmlformats.org/officeDocument/2006/relationships/slideLayout" Target="../slideLayouts/slideLayout1059.xml"/><Relationship Id="rId5" Type="http://schemas.openxmlformats.org/officeDocument/2006/relationships/slideLayout" Target="../slideLayouts/slideLayout1058.xml"/><Relationship Id="rId4" Type="http://schemas.openxmlformats.org/officeDocument/2006/relationships/slideLayout" Target="../slideLayouts/slideLayout1057.xml"/><Relationship Id="rId3" Type="http://schemas.openxmlformats.org/officeDocument/2006/relationships/slideLayout" Target="../slideLayouts/slideLayout1056.xml"/><Relationship Id="rId2" Type="http://schemas.openxmlformats.org/officeDocument/2006/relationships/slideLayout" Target="../slideLayouts/slideLayout1055.xml"/><Relationship Id="rId19" Type="http://schemas.openxmlformats.org/officeDocument/2006/relationships/theme" Target="../theme/theme62.xml"/><Relationship Id="rId18" Type="http://schemas.openxmlformats.org/officeDocument/2006/relationships/slideLayout" Target="../slideLayouts/slideLayout1071.xml"/><Relationship Id="rId17" Type="http://schemas.openxmlformats.org/officeDocument/2006/relationships/slideLayout" Target="../slideLayouts/slideLayout1070.xml"/><Relationship Id="rId16" Type="http://schemas.openxmlformats.org/officeDocument/2006/relationships/slideLayout" Target="../slideLayouts/slideLayout1069.xml"/><Relationship Id="rId15" Type="http://schemas.openxmlformats.org/officeDocument/2006/relationships/slideLayout" Target="../slideLayouts/slideLayout1068.xml"/><Relationship Id="rId14" Type="http://schemas.openxmlformats.org/officeDocument/2006/relationships/slideLayout" Target="../slideLayouts/slideLayout1067.xml"/><Relationship Id="rId13" Type="http://schemas.openxmlformats.org/officeDocument/2006/relationships/slideLayout" Target="../slideLayouts/slideLayout1066.xml"/><Relationship Id="rId12" Type="http://schemas.openxmlformats.org/officeDocument/2006/relationships/slideLayout" Target="../slideLayouts/slideLayout1065.xml"/><Relationship Id="rId11" Type="http://schemas.openxmlformats.org/officeDocument/2006/relationships/slideLayout" Target="../slideLayouts/slideLayout1064.xml"/><Relationship Id="rId10" Type="http://schemas.openxmlformats.org/officeDocument/2006/relationships/slideLayout" Target="../slideLayouts/slideLayout1063.xml"/><Relationship Id="rId1" Type="http://schemas.openxmlformats.org/officeDocument/2006/relationships/slideLayout" Target="../slideLayouts/slideLayout1054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0.xml"/><Relationship Id="rId8" Type="http://schemas.openxmlformats.org/officeDocument/2006/relationships/slideLayout" Target="../slideLayouts/slideLayout1079.xml"/><Relationship Id="rId7" Type="http://schemas.openxmlformats.org/officeDocument/2006/relationships/slideLayout" Target="../slideLayouts/slideLayout1078.xml"/><Relationship Id="rId6" Type="http://schemas.openxmlformats.org/officeDocument/2006/relationships/slideLayout" Target="../slideLayouts/slideLayout1077.xml"/><Relationship Id="rId5" Type="http://schemas.openxmlformats.org/officeDocument/2006/relationships/slideLayout" Target="../slideLayouts/slideLayout1076.xml"/><Relationship Id="rId4" Type="http://schemas.openxmlformats.org/officeDocument/2006/relationships/slideLayout" Target="../slideLayouts/slideLayout1075.xml"/><Relationship Id="rId3" Type="http://schemas.openxmlformats.org/officeDocument/2006/relationships/slideLayout" Target="../slideLayouts/slideLayout1074.xml"/><Relationship Id="rId2" Type="http://schemas.openxmlformats.org/officeDocument/2006/relationships/slideLayout" Target="../slideLayouts/slideLayout1073.xml"/><Relationship Id="rId19" Type="http://schemas.openxmlformats.org/officeDocument/2006/relationships/theme" Target="../theme/theme63.xml"/><Relationship Id="rId18" Type="http://schemas.openxmlformats.org/officeDocument/2006/relationships/slideLayout" Target="../slideLayouts/slideLayout1089.xml"/><Relationship Id="rId17" Type="http://schemas.openxmlformats.org/officeDocument/2006/relationships/slideLayout" Target="../slideLayouts/slideLayout1088.xml"/><Relationship Id="rId16" Type="http://schemas.openxmlformats.org/officeDocument/2006/relationships/slideLayout" Target="../slideLayouts/slideLayout1087.xml"/><Relationship Id="rId15" Type="http://schemas.openxmlformats.org/officeDocument/2006/relationships/slideLayout" Target="../slideLayouts/slideLayout1086.xml"/><Relationship Id="rId14" Type="http://schemas.openxmlformats.org/officeDocument/2006/relationships/slideLayout" Target="../slideLayouts/slideLayout1085.xml"/><Relationship Id="rId13" Type="http://schemas.openxmlformats.org/officeDocument/2006/relationships/slideLayout" Target="../slideLayouts/slideLayout1084.xml"/><Relationship Id="rId12" Type="http://schemas.openxmlformats.org/officeDocument/2006/relationships/slideLayout" Target="../slideLayouts/slideLayout1083.xml"/><Relationship Id="rId11" Type="http://schemas.openxmlformats.org/officeDocument/2006/relationships/slideLayout" Target="../slideLayouts/slideLayout1082.xml"/><Relationship Id="rId10" Type="http://schemas.openxmlformats.org/officeDocument/2006/relationships/slideLayout" Target="../slideLayouts/slideLayout1081.xml"/><Relationship Id="rId1" Type="http://schemas.openxmlformats.org/officeDocument/2006/relationships/slideLayout" Target="../slideLayouts/slideLayout1072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8.xml"/><Relationship Id="rId8" Type="http://schemas.openxmlformats.org/officeDocument/2006/relationships/slideLayout" Target="../slideLayouts/slideLayout1097.xml"/><Relationship Id="rId7" Type="http://schemas.openxmlformats.org/officeDocument/2006/relationships/slideLayout" Target="../slideLayouts/slideLayout1096.xml"/><Relationship Id="rId6" Type="http://schemas.openxmlformats.org/officeDocument/2006/relationships/slideLayout" Target="../slideLayouts/slideLayout1095.xml"/><Relationship Id="rId5" Type="http://schemas.openxmlformats.org/officeDocument/2006/relationships/slideLayout" Target="../slideLayouts/slideLayout1094.xml"/><Relationship Id="rId4" Type="http://schemas.openxmlformats.org/officeDocument/2006/relationships/slideLayout" Target="../slideLayouts/slideLayout1093.xml"/><Relationship Id="rId3" Type="http://schemas.openxmlformats.org/officeDocument/2006/relationships/slideLayout" Target="../slideLayouts/slideLayout1092.xml"/><Relationship Id="rId2" Type="http://schemas.openxmlformats.org/officeDocument/2006/relationships/slideLayout" Target="../slideLayouts/slideLayout1091.xml"/><Relationship Id="rId19" Type="http://schemas.openxmlformats.org/officeDocument/2006/relationships/theme" Target="../theme/theme64.xml"/><Relationship Id="rId18" Type="http://schemas.openxmlformats.org/officeDocument/2006/relationships/slideLayout" Target="../slideLayouts/slideLayout1107.xml"/><Relationship Id="rId17" Type="http://schemas.openxmlformats.org/officeDocument/2006/relationships/slideLayout" Target="../slideLayouts/slideLayout1106.xml"/><Relationship Id="rId16" Type="http://schemas.openxmlformats.org/officeDocument/2006/relationships/slideLayout" Target="../slideLayouts/slideLayout1105.xml"/><Relationship Id="rId15" Type="http://schemas.openxmlformats.org/officeDocument/2006/relationships/slideLayout" Target="../slideLayouts/slideLayout1104.xml"/><Relationship Id="rId14" Type="http://schemas.openxmlformats.org/officeDocument/2006/relationships/slideLayout" Target="../slideLayouts/slideLayout1103.xml"/><Relationship Id="rId13" Type="http://schemas.openxmlformats.org/officeDocument/2006/relationships/slideLayout" Target="../slideLayouts/slideLayout1102.xml"/><Relationship Id="rId12" Type="http://schemas.openxmlformats.org/officeDocument/2006/relationships/slideLayout" Target="../slideLayouts/slideLayout1101.xml"/><Relationship Id="rId11" Type="http://schemas.openxmlformats.org/officeDocument/2006/relationships/slideLayout" Target="../slideLayouts/slideLayout1100.xml"/><Relationship Id="rId10" Type="http://schemas.openxmlformats.org/officeDocument/2006/relationships/slideLayout" Target="../slideLayouts/slideLayout1099.xml"/><Relationship Id="rId1" Type="http://schemas.openxmlformats.org/officeDocument/2006/relationships/slideLayout" Target="../slideLayouts/slideLayout1090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6.xml"/><Relationship Id="rId8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4.xml"/><Relationship Id="rId6" Type="http://schemas.openxmlformats.org/officeDocument/2006/relationships/slideLayout" Target="../slideLayouts/slideLayout1113.xml"/><Relationship Id="rId5" Type="http://schemas.openxmlformats.org/officeDocument/2006/relationships/slideLayout" Target="../slideLayouts/slideLayout1112.xml"/><Relationship Id="rId4" Type="http://schemas.openxmlformats.org/officeDocument/2006/relationships/slideLayout" Target="../slideLayouts/slideLayout1111.xml"/><Relationship Id="rId3" Type="http://schemas.openxmlformats.org/officeDocument/2006/relationships/slideLayout" Target="../slideLayouts/slideLayout1110.xml"/><Relationship Id="rId2" Type="http://schemas.openxmlformats.org/officeDocument/2006/relationships/slideLayout" Target="../slideLayouts/slideLayout1109.xml"/><Relationship Id="rId19" Type="http://schemas.openxmlformats.org/officeDocument/2006/relationships/theme" Target="../theme/theme65.xml"/><Relationship Id="rId18" Type="http://schemas.openxmlformats.org/officeDocument/2006/relationships/slideLayout" Target="../slideLayouts/slideLayout1125.xml"/><Relationship Id="rId17" Type="http://schemas.openxmlformats.org/officeDocument/2006/relationships/slideLayout" Target="../slideLayouts/slideLayout1124.xml"/><Relationship Id="rId16" Type="http://schemas.openxmlformats.org/officeDocument/2006/relationships/slideLayout" Target="../slideLayouts/slideLayout1123.xml"/><Relationship Id="rId15" Type="http://schemas.openxmlformats.org/officeDocument/2006/relationships/slideLayout" Target="../slideLayouts/slideLayout1122.xml"/><Relationship Id="rId14" Type="http://schemas.openxmlformats.org/officeDocument/2006/relationships/slideLayout" Target="../slideLayouts/slideLayout1121.xml"/><Relationship Id="rId13" Type="http://schemas.openxmlformats.org/officeDocument/2006/relationships/slideLayout" Target="../slideLayouts/slideLayout1120.xml"/><Relationship Id="rId12" Type="http://schemas.openxmlformats.org/officeDocument/2006/relationships/slideLayout" Target="../slideLayouts/slideLayout1119.xml"/><Relationship Id="rId11" Type="http://schemas.openxmlformats.org/officeDocument/2006/relationships/slideLayout" Target="../slideLayouts/slideLayout1118.xml"/><Relationship Id="rId10" Type="http://schemas.openxmlformats.org/officeDocument/2006/relationships/slideLayout" Target="../slideLayouts/slideLayout1117.xml"/><Relationship Id="rId1" Type="http://schemas.openxmlformats.org/officeDocument/2006/relationships/slideLayout" Target="../slideLayouts/slideLayout1108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4.xml"/><Relationship Id="rId8" Type="http://schemas.openxmlformats.org/officeDocument/2006/relationships/slideLayout" Target="../slideLayouts/slideLayout1133.xml"/><Relationship Id="rId7" Type="http://schemas.openxmlformats.org/officeDocument/2006/relationships/slideLayout" Target="../slideLayouts/slideLayout1132.xml"/><Relationship Id="rId6" Type="http://schemas.openxmlformats.org/officeDocument/2006/relationships/slideLayout" Target="../slideLayouts/slideLayout1131.xml"/><Relationship Id="rId5" Type="http://schemas.openxmlformats.org/officeDocument/2006/relationships/slideLayout" Target="../slideLayouts/slideLayout1130.xml"/><Relationship Id="rId4" Type="http://schemas.openxmlformats.org/officeDocument/2006/relationships/slideLayout" Target="../slideLayouts/slideLayout1129.xml"/><Relationship Id="rId3" Type="http://schemas.openxmlformats.org/officeDocument/2006/relationships/slideLayout" Target="../slideLayouts/slideLayout1128.xml"/><Relationship Id="rId2" Type="http://schemas.openxmlformats.org/officeDocument/2006/relationships/slideLayout" Target="../slideLayouts/slideLayout1127.xml"/><Relationship Id="rId19" Type="http://schemas.openxmlformats.org/officeDocument/2006/relationships/theme" Target="../theme/theme66.xml"/><Relationship Id="rId18" Type="http://schemas.openxmlformats.org/officeDocument/2006/relationships/slideLayout" Target="../slideLayouts/slideLayout1143.xml"/><Relationship Id="rId17" Type="http://schemas.openxmlformats.org/officeDocument/2006/relationships/slideLayout" Target="../slideLayouts/slideLayout1142.xml"/><Relationship Id="rId16" Type="http://schemas.openxmlformats.org/officeDocument/2006/relationships/slideLayout" Target="../slideLayouts/slideLayout1141.xml"/><Relationship Id="rId15" Type="http://schemas.openxmlformats.org/officeDocument/2006/relationships/slideLayout" Target="../slideLayouts/slideLayout1140.xml"/><Relationship Id="rId14" Type="http://schemas.openxmlformats.org/officeDocument/2006/relationships/slideLayout" Target="../slideLayouts/slideLayout1139.xml"/><Relationship Id="rId13" Type="http://schemas.openxmlformats.org/officeDocument/2006/relationships/slideLayout" Target="../slideLayouts/slideLayout1138.xml"/><Relationship Id="rId12" Type="http://schemas.openxmlformats.org/officeDocument/2006/relationships/slideLayout" Target="../slideLayouts/slideLayout1137.xml"/><Relationship Id="rId11" Type="http://schemas.openxmlformats.org/officeDocument/2006/relationships/slideLayout" Target="../slideLayouts/slideLayout1136.xml"/><Relationship Id="rId10" Type="http://schemas.openxmlformats.org/officeDocument/2006/relationships/slideLayout" Target="../slideLayouts/slideLayout1135.xml"/><Relationship Id="rId1" Type="http://schemas.openxmlformats.org/officeDocument/2006/relationships/slideLayout" Target="../slideLayouts/slideLayout1126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2.xml"/><Relationship Id="rId8" Type="http://schemas.openxmlformats.org/officeDocument/2006/relationships/slideLayout" Target="../slideLayouts/slideLayout1151.xml"/><Relationship Id="rId7" Type="http://schemas.openxmlformats.org/officeDocument/2006/relationships/slideLayout" Target="../slideLayouts/slideLayout1150.xml"/><Relationship Id="rId6" Type="http://schemas.openxmlformats.org/officeDocument/2006/relationships/slideLayout" Target="../slideLayouts/slideLayout1149.xml"/><Relationship Id="rId5" Type="http://schemas.openxmlformats.org/officeDocument/2006/relationships/slideLayout" Target="../slideLayouts/slideLayout1148.xml"/><Relationship Id="rId4" Type="http://schemas.openxmlformats.org/officeDocument/2006/relationships/slideLayout" Target="../slideLayouts/slideLayout1147.xml"/><Relationship Id="rId3" Type="http://schemas.openxmlformats.org/officeDocument/2006/relationships/slideLayout" Target="../slideLayouts/slideLayout1146.xml"/><Relationship Id="rId2" Type="http://schemas.openxmlformats.org/officeDocument/2006/relationships/slideLayout" Target="../slideLayouts/slideLayout1145.xml"/><Relationship Id="rId19" Type="http://schemas.openxmlformats.org/officeDocument/2006/relationships/theme" Target="../theme/theme67.xml"/><Relationship Id="rId18" Type="http://schemas.openxmlformats.org/officeDocument/2006/relationships/slideLayout" Target="../slideLayouts/slideLayout1161.xml"/><Relationship Id="rId17" Type="http://schemas.openxmlformats.org/officeDocument/2006/relationships/slideLayout" Target="../slideLayouts/slideLayout1160.xml"/><Relationship Id="rId16" Type="http://schemas.openxmlformats.org/officeDocument/2006/relationships/slideLayout" Target="../slideLayouts/slideLayout1159.xml"/><Relationship Id="rId15" Type="http://schemas.openxmlformats.org/officeDocument/2006/relationships/slideLayout" Target="../slideLayouts/slideLayout1158.xml"/><Relationship Id="rId14" Type="http://schemas.openxmlformats.org/officeDocument/2006/relationships/slideLayout" Target="../slideLayouts/slideLayout1157.xml"/><Relationship Id="rId13" Type="http://schemas.openxmlformats.org/officeDocument/2006/relationships/slideLayout" Target="../slideLayouts/slideLayout1156.xml"/><Relationship Id="rId12" Type="http://schemas.openxmlformats.org/officeDocument/2006/relationships/slideLayout" Target="../slideLayouts/slideLayout1155.xml"/><Relationship Id="rId11" Type="http://schemas.openxmlformats.org/officeDocument/2006/relationships/slideLayout" Target="../slideLayouts/slideLayout1154.xml"/><Relationship Id="rId10" Type="http://schemas.openxmlformats.org/officeDocument/2006/relationships/slideLayout" Target="../slideLayouts/slideLayout1153.xml"/><Relationship Id="rId1" Type="http://schemas.openxmlformats.org/officeDocument/2006/relationships/slideLayout" Target="../slideLayouts/slideLayout1144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0.xml"/><Relationship Id="rId8" Type="http://schemas.openxmlformats.org/officeDocument/2006/relationships/slideLayout" Target="../slideLayouts/slideLayout1169.xml"/><Relationship Id="rId7" Type="http://schemas.openxmlformats.org/officeDocument/2006/relationships/slideLayout" Target="../slideLayouts/slideLayout1168.xml"/><Relationship Id="rId6" Type="http://schemas.openxmlformats.org/officeDocument/2006/relationships/slideLayout" Target="../slideLayouts/slideLayout1167.xml"/><Relationship Id="rId5" Type="http://schemas.openxmlformats.org/officeDocument/2006/relationships/slideLayout" Target="../slideLayouts/slideLayout1166.xml"/><Relationship Id="rId4" Type="http://schemas.openxmlformats.org/officeDocument/2006/relationships/slideLayout" Target="../slideLayouts/slideLayout1165.xml"/><Relationship Id="rId3" Type="http://schemas.openxmlformats.org/officeDocument/2006/relationships/slideLayout" Target="../slideLayouts/slideLayout1164.xml"/><Relationship Id="rId2" Type="http://schemas.openxmlformats.org/officeDocument/2006/relationships/slideLayout" Target="../slideLayouts/slideLayout1163.xml"/><Relationship Id="rId19" Type="http://schemas.openxmlformats.org/officeDocument/2006/relationships/theme" Target="../theme/theme68.xml"/><Relationship Id="rId18" Type="http://schemas.openxmlformats.org/officeDocument/2006/relationships/slideLayout" Target="../slideLayouts/slideLayout1179.xml"/><Relationship Id="rId17" Type="http://schemas.openxmlformats.org/officeDocument/2006/relationships/slideLayout" Target="../slideLayouts/slideLayout1178.xml"/><Relationship Id="rId16" Type="http://schemas.openxmlformats.org/officeDocument/2006/relationships/slideLayout" Target="../slideLayouts/slideLayout1177.xml"/><Relationship Id="rId15" Type="http://schemas.openxmlformats.org/officeDocument/2006/relationships/slideLayout" Target="../slideLayouts/slideLayout1176.xml"/><Relationship Id="rId14" Type="http://schemas.openxmlformats.org/officeDocument/2006/relationships/slideLayout" Target="../slideLayouts/slideLayout1175.xml"/><Relationship Id="rId13" Type="http://schemas.openxmlformats.org/officeDocument/2006/relationships/slideLayout" Target="../slideLayouts/slideLayout1174.xml"/><Relationship Id="rId12" Type="http://schemas.openxmlformats.org/officeDocument/2006/relationships/slideLayout" Target="../slideLayouts/slideLayout1173.xml"/><Relationship Id="rId11" Type="http://schemas.openxmlformats.org/officeDocument/2006/relationships/slideLayout" Target="../slideLayouts/slideLayout1172.xml"/><Relationship Id="rId10" Type="http://schemas.openxmlformats.org/officeDocument/2006/relationships/slideLayout" Target="../slideLayouts/slideLayout1171.xml"/><Relationship Id="rId1" Type="http://schemas.openxmlformats.org/officeDocument/2006/relationships/slideLayout" Target="../slideLayouts/slideLayout1162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8.xml"/><Relationship Id="rId8" Type="http://schemas.openxmlformats.org/officeDocument/2006/relationships/slideLayout" Target="../slideLayouts/slideLayout1187.xml"/><Relationship Id="rId7" Type="http://schemas.openxmlformats.org/officeDocument/2006/relationships/slideLayout" Target="../slideLayouts/slideLayout1186.xml"/><Relationship Id="rId6" Type="http://schemas.openxmlformats.org/officeDocument/2006/relationships/slideLayout" Target="../slideLayouts/slideLayout1185.xml"/><Relationship Id="rId5" Type="http://schemas.openxmlformats.org/officeDocument/2006/relationships/slideLayout" Target="../slideLayouts/slideLayout1184.xml"/><Relationship Id="rId4" Type="http://schemas.openxmlformats.org/officeDocument/2006/relationships/slideLayout" Target="../slideLayouts/slideLayout1183.xml"/><Relationship Id="rId3" Type="http://schemas.openxmlformats.org/officeDocument/2006/relationships/slideLayout" Target="../slideLayouts/slideLayout1182.xml"/><Relationship Id="rId2" Type="http://schemas.openxmlformats.org/officeDocument/2006/relationships/slideLayout" Target="../slideLayouts/slideLayout1181.xml"/><Relationship Id="rId19" Type="http://schemas.openxmlformats.org/officeDocument/2006/relationships/theme" Target="../theme/theme69.xml"/><Relationship Id="rId18" Type="http://schemas.openxmlformats.org/officeDocument/2006/relationships/slideLayout" Target="../slideLayouts/slideLayout1197.xml"/><Relationship Id="rId17" Type="http://schemas.openxmlformats.org/officeDocument/2006/relationships/slideLayout" Target="../slideLayouts/slideLayout1196.xml"/><Relationship Id="rId16" Type="http://schemas.openxmlformats.org/officeDocument/2006/relationships/slideLayout" Target="../slideLayouts/slideLayout1195.xml"/><Relationship Id="rId15" Type="http://schemas.openxmlformats.org/officeDocument/2006/relationships/slideLayout" Target="../slideLayouts/slideLayout1194.xml"/><Relationship Id="rId14" Type="http://schemas.openxmlformats.org/officeDocument/2006/relationships/slideLayout" Target="../slideLayouts/slideLayout1193.xml"/><Relationship Id="rId13" Type="http://schemas.openxmlformats.org/officeDocument/2006/relationships/slideLayout" Target="../slideLayouts/slideLayout1192.xml"/><Relationship Id="rId12" Type="http://schemas.openxmlformats.org/officeDocument/2006/relationships/slideLayout" Target="../slideLayouts/slideLayout1191.xml"/><Relationship Id="rId11" Type="http://schemas.openxmlformats.org/officeDocument/2006/relationships/slideLayout" Target="../slideLayouts/slideLayout1190.xml"/><Relationship Id="rId10" Type="http://schemas.openxmlformats.org/officeDocument/2006/relationships/slideLayout" Target="../slideLayouts/slideLayout1189.xml"/><Relationship Id="rId1" Type="http://schemas.openxmlformats.org/officeDocument/2006/relationships/slideLayout" Target="../slideLayouts/slideLayout118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.xml"/><Relationship Id="rId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20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2.xml"/></Relationships>
</file>

<file path=ppt/slideMasters/_rels/slideMaster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6.xml"/><Relationship Id="rId8" Type="http://schemas.openxmlformats.org/officeDocument/2006/relationships/slideLayout" Target="../slideLayouts/slideLayout1205.xml"/><Relationship Id="rId7" Type="http://schemas.openxmlformats.org/officeDocument/2006/relationships/slideLayout" Target="../slideLayouts/slideLayout1204.xml"/><Relationship Id="rId6" Type="http://schemas.openxmlformats.org/officeDocument/2006/relationships/slideLayout" Target="../slideLayouts/slideLayout1203.xml"/><Relationship Id="rId5" Type="http://schemas.openxmlformats.org/officeDocument/2006/relationships/slideLayout" Target="../slideLayouts/slideLayout1202.xml"/><Relationship Id="rId4" Type="http://schemas.openxmlformats.org/officeDocument/2006/relationships/slideLayout" Target="../slideLayouts/slideLayout1201.xml"/><Relationship Id="rId3" Type="http://schemas.openxmlformats.org/officeDocument/2006/relationships/slideLayout" Target="../slideLayouts/slideLayout1200.xml"/><Relationship Id="rId2" Type="http://schemas.openxmlformats.org/officeDocument/2006/relationships/slideLayout" Target="../slideLayouts/slideLayout1199.xml"/><Relationship Id="rId19" Type="http://schemas.openxmlformats.org/officeDocument/2006/relationships/theme" Target="../theme/theme70.xml"/><Relationship Id="rId18" Type="http://schemas.openxmlformats.org/officeDocument/2006/relationships/slideLayout" Target="../slideLayouts/slideLayout1215.xml"/><Relationship Id="rId17" Type="http://schemas.openxmlformats.org/officeDocument/2006/relationships/slideLayout" Target="../slideLayouts/slideLayout1214.xml"/><Relationship Id="rId16" Type="http://schemas.openxmlformats.org/officeDocument/2006/relationships/slideLayout" Target="../slideLayouts/slideLayout1213.xml"/><Relationship Id="rId15" Type="http://schemas.openxmlformats.org/officeDocument/2006/relationships/slideLayout" Target="../slideLayouts/slideLayout1212.xml"/><Relationship Id="rId14" Type="http://schemas.openxmlformats.org/officeDocument/2006/relationships/slideLayout" Target="../slideLayouts/slideLayout1211.xml"/><Relationship Id="rId13" Type="http://schemas.openxmlformats.org/officeDocument/2006/relationships/slideLayout" Target="../slideLayouts/slideLayout1210.xml"/><Relationship Id="rId12" Type="http://schemas.openxmlformats.org/officeDocument/2006/relationships/slideLayout" Target="../slideLayouts/slideLayout1209.xml"/><Relationship Id="rId11" Type="http://schemas.openxmlformats.org/officeDocument/2006/relationships/slideLayout" Target="../slideLayouts/slideLayout1208.xml"/><Relationship Id="rId10" Type="http://schemas.openxmlformats.org/officeDocument/2006/relationships/slideLayout" Target="../slideLayouts/slideLayout1207.xml"/><Relationship Id="rId1" Type="http://schemas.openxmlformats.org/officeDocument/2006/relationships/slideLayout" Target="../slideLayouts/slideLayout1198.xml"/></Relationships>
</file>

<file path=ppt/slideMasters/_rels/slideMaster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4.xml"/><Relationship Id="rId8" Type="http://schemas.openxmlformats.org/officeDocument/2006/relationships/slideLayout" Target="../slideLayouts/slideLayout1223.xml"/><Relationship Id="rId7" Type="http://schemas.openxmlformats.org/officeDocument/2006/relationships/slideLayout" Target="../slideLayouts/slideLayout1222.xml"/><Relationship Id="rId6" Type="http://schemas.openxmlformats.org/officeDocument/2006/relationships/slideLayout" Target="../slideLayouts/slideLayout1221.xml"/><Relationship Id="rId5" Type="http://schemas.openxmlformats.org/officeDocument/2006/relationships/slideLayout" Target="../slideLayouts/slideLayout1220.xml"/><Relationship Id="rId4" Type="http://schemas.openxmlformats.org/officeDocument/2006/relationships/slideLayout" Target="../slideLayouts/slideLayout1219.xml"/><Relationship Id="rId3" Type="http://schemas.openxmlformats.org/officeDocument/2006/relationships/slideLayout" Target="../slideLayouts/slideLayout1218.xml"/><Relationship Id="rId2" Type="http://schemas.openxmlformats.org/officeDocument/2006/relationships/slideLayout" Target="../slideLayouts/slideLayout1217.xml"/><Relationship Id="rId19" Type="http://schemas.openxmlformats.org/officeDocument/2006/relationships/theme" Target="../theme/theme71.xml"/><Relationship Id="rId18" Type="http://schemas.openxmlformats.org/officeDocument/2006/relationships/slideLayout" Target="../slideLayouts/slideLayout1233.xml"/><Relationship Id="rId17" Type="http://schemas.openxmlformats.org/officeDocument/2006/relationships/slideLayout" Target="../slideLayouts/slideLayout1232.xml"/><Relationship Id="rId16" Type="http://schemas.openxmlformats.org/officeDocument/2006/relationships/slideLayout" Target="../slideLayouts/slideLayout1231.xml"/><Relationship Id="rId15" Type="http://schemas.openxmlformats.org/officeDocument/2006/relationships/slideLayout" Target="../slideLayouts/slideLayout1230.xml"/><Relationship Id="rId14" Type="http://schemas.openxmlformats.org/officeDocument/2006/relationships/slideLayout" Target="../slideLayouts/slideLayout1229.xml"/><Relationship Id="rId13" Type="http://schemas.openxmlformats.org/officeDocument/2006/relationships/slideLayout" Target="../slideLayouts/slideLayout1228.xml"/><Relationship Id="rId12" Type="http://schemas.openxmlformats.org/officeDocument/2006/relationships/slideLayout" Target="../slideLayouts/slideLayout1227.xml"/><Relationship Id="rId11" Type="http://schemas.openxmlformats.org/officeDocument/2006/relationships/slideLayout" Target="../slideLayouts/slideLayout1226.xml"/><Relationship Id="rId10" Type="http://schemas.openxmlformats.org/officeDocument/2006/relationships/slideLayout" Target="../slideLayouts/slideLayout1225.xml"/><Relationship Id="rId1" Type="http://schemas.openxmlformats.org/officeDocument/2006/relationships/slideLayout" Target="../slideLayouts/slideLayout1216.xml"/></Relationships>
</file>

<file path=ppt/slideMasters/_rels/slideMaster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42.xml"/><Relationship Id="rId8" Type="http://schemas.openxmlformats.org/officeDocument/2006/relationships/slideLayout" Target="../slideLayouts/slideLayout1241.xml"/><Relationship Id="rId7" Type="http://schemas.openxmlformats.org/officeDocument/2006/relationships/slideLayout" Target="../slideLayouts/slideLayout1240.xml"/><Relationship Id="rId6" Type="http://schemas.openxmlformats.org/officeDocument/2006/relationships/slideLayout" Target="../slideLayouts/slideLayout1239.xml"/><Relationship Id="rId5" Type="http://schemas.openxmlformats.org/officeDocument/2006/relationships/slideLayout" Target="../slideLayouts/slideLayout1238.xml"/><Relationship Id="rId4" Type="http://schemas.openxmlformats.org/officeDocument/2006/relationships/slideLayout" Target="../slideLayouts/slideLayout1237.xml"/><Relationship Id="rId3" Type="http://schemas.openxmlformats.org/officeDocument/2006/relationships/slideLayout" Target="../slideLayouts/slideLayout1236.xml"/><Relationship Id="rId2" Type="http://schemas.openxmlformats.org/officeDocument/2006/relationships/slideLayout" Target="../slideLayouts/slideLayout1235.xml"/><Relationship Id="rId19" Type="http://schemas.openxmlformats.org/officeDocument/2006/relationships/theme" Target="../theme/theme72.xml"/><Relationship Id="rId18" Type="http://schemas.openxmlformats.org/officeDocument/2006/relationships/slideLayout" Target="../slideLayouts/slideLayout1251.xml"/><Relationship Id="rId17" Type="http://schemas.openxmlformats.org/officeDocument/2006/relationships/slideLayout" Target="../slideLayouts/slideLayout1250.xml"/><Relationship Id="rId16" Type="http://schemas.openxmlformats.org/officeDocument/2006/relationships/slideLayout" Target="../slideLayouts/slideLayout1249.xml"/><Relationship Id="rId15" Type="http://schemas.openxmlformats.org/officeDocument/2006/relationships/slideLayout" Target="../slideLayouts/slideLayout1248.xml"/><Relationship Id="rId14" Type="http://schemas.openxmlformats.org/officeDocument/2006/relationships/slideLayout" Target="../slideLayouts/slideLayout1247.xml"/><Relationship Id="rId13" Type="http://schemas.openxmlformats.org/officeDocument/2006/relationships/slideLayout" Target="../slideLayouts/slideLayout1246.xml"/><Relationship Id="rId12" Type="http://schemas.openxmlformats.org/officeDocument/2006/relationships/slideLayout" Target="../slideLayouts/slideLayout1245.xml"/><Relationship Id="rId11" Type="http://schemas.openxmlformats.org/officeDocument/2006/relationships/slideLayout" Target="../slideLayouts/slideLayout1244.xml"/><Relationship Id="rId10" Type="http://schemas.openxmlformats.org/officeDocument/2006/relationships/slideLayout" Target="../slideLayouts/slideLayout1243.xml"/><Relationship Id="rId1" Type="http://schemas.openxmlformats.org/officeDocument/2006/relationships/slideLayout" Target="../slideLayouts/slideLayout1234.xml"/></Relationships>
</file>

<file path=ppt/slideMasters/_rels/slideMaster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0.xml"/><Relationship Id="rId8" Type="http://schemas.openxmlformats.org/officeDocument/2006/relationships/slideLayout" Target="../slideLayouts/slideLayout1259.xml"/><Relationship Id="rId7" Type="http://schemas.openxmlformats.org/officeDocument/2006/relationships/slideLayout" Target="../slideLayouts/slideLayout1258.xml"/><Relationship Id="rId6" Type="http://schemas.openxmlformats.org/officeDocument/2006/relationships/slideLayout" Target="../slideLayouts/slideLayout1257.xml"/><Relationship Id="rId5" Type="http://schemas.openxmlformats.org/officeDocument/2006/relationships/slideLayout" Target="../slideLayouts/slideLayout1256.xml"/><Relationship Id="rId4" Type="http://schemas.openxmlformats.org/officeDocument/2006/relationships/slideLayout" Target="../slideLayouts/slideLayout1255.xml"/><Relationship Id="rId3" Type="http://schemas.openxmlformats.org/officeDocument/2006/relationships/slideLayout" Target="../slideLayouts/slideLayout1254.xml"/><Relationship Id="rId2" Type="http://schemas.openxmlformats.org/officeDocument/2006/relationships/slideLayout" Target="../slideLayouts/slideLayout1253.xml"/><Relationship Id="rId19" Type="http://schemas.openxmlformats.org/officeDocument/2006/relationships/theme" Target="../theme/theme73.xml"/><Relationship Id="rId18" Type="http://schemas.openxmlformats.org/officeDocument/2006/relationships/slideLayout" Target="../slideLayouts/slideLayout1269.xml"/><Relationship Id="rId17" Type="http://schemas.openxmlformats.org/officeDocument/2006/relationships/slideLayout" Target="../slideLayouts/slideLayout1268.xml"/><Relationship Id="rId16" Type="http://schemas.openxmlformats.org/officeDocument/2006/relationships/slideLayout" Target="../slideLayouts/slideLayout1267.xml"/><Relationship Id="rId15" Type="http://schemas.openxmlformats.org/officeDocument/2006/relationships/slideLayout" Target="../slideLayouts/slideLayout1266.xml"/><Relationship Id="rId14" Type="http://schemas.openxmlformats.org/officeDocument/2006/relationships/slideLayout" Target="../slideLayouts/slideLayout1265.xml"/><Relationship Id="rId13" Type="http://schemas.openxmlformats.org/officeDocument/2006/relationships/slideLayout" Target="../slideLayouts/slideLayout1264.xml"/><Relationship Id="rId12" Type="http://schemas.openxmlformats.org/officeDocument/2006/relationships/slideLayout" Target="../slideLayouts/slideLayout1263.xml"/><Relationship Id="rId11" Type="http://schemas.openxmlformats.org/officeDocument/2006/relationships/slideLayout" Target="../slideLayouts/slideLayout1262.xml"/><Relationship Id="rId10" Type="http://schemas.openxmlformats.org/officeDocument/2006/relationships/slideLayout" Target="../slideLayouts/slideLayout1261.xml"/><Relationship Id="rId1" Type="http://schemas.openxmlformats.org/officeDocument/2006/relationships/slideLayout" Target="../slideLayouts/slideLayout1252.xml"/></Relationships>
</file>

<file path=ppt/slideMasters/_rels/slideMaster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78.xml"/><Relationship Id="rId8" Type="http://schemas.openxmlformats.org/officeDocument/2006/relationships/slideLayout" Target="../slideLayouts/slideLayout1277.xml"/><Relationship Id="rId7" Type="http://schemas.openxmlformats.org/officeDocument/2006/relationships/slideLayout" Target="../slideLayouts/slideLayout1276.xml"/><Relationship Id="rId6" Type="http://schemas.openxmlformats.org/officeDocument/2006/relationships/slideLayout" Target="../slideLayouts/slideLayout1275.xml"/><Relationship Id="rId5" Type="http://schemas.openxmlformats.org/officeDocument/2006/relationships/slideLayout" Target="../slideLayouts/slideLayout1274.xml"/><Relationship Id="rId4" Type="http://schemas.openxmlformats.org/officeDocument/2006/relationships/slideLayout" Target="../slideLayouts/slideLayout1273.xml"/><Relationship Id="rId3" Type="http://schemas.openxmlformats.org/officeDocument/2006/relationships/slideLayout" Target="../slideLayouts/slideLayout1272.xml"/><Relationship Id="rId2" Type="http://schemas.openxmlformats.org/officeDocument/2006/relationships/slideLayout" Target="../slideLayouts/slideLayout1271.xml"/><Relationship Id="rId19" Type="http://schemas.openxmlformats.org/officeDocument/2006/relationships/theme" Target="../theme/theme74.xml"/><Relationship Id="rId18" Type="http://schemas.openxmlformats.org/officeDocument/2006/relationships/slideLayout" Target="../slideLayouts/slideLayout1287.xml"/><Relationship Id="rId17" Type="http://schemas.openxmlformats.org/officeDocument/2006/relationships/slideLayout" Target="../slideLayouts/slideLayout1286.xml"/><Relationship Id="rId16" Type="http://schemas.openxmlformats.org/officeDocument/2006/relationships/slideLayout" Target="../slideLayouts/slideLayout1285.xml"/><Relationship Id="rId15" Type="http://schemas.openxmlformats.org/officeDocument/2006/relationships/slideLayout" Target="../slideLayouts/slideLayout1284.xml"/><Relationship Id="rId14" Type="http://schemas.openxmlformats.org/officeDocument/2006/relationships/slideLayout" Target="../slideLayouts/slideLayout1283.xml"/><Relationship Id="rId13" Type="http://schemas.openxmlformats.org/officeDocument/2006/relationships/slideLayout" Target="../slideLayouts/slideLayout1282.xml"/><Relationship Id="rId12" Type="http://schemas.openxmlformats.org/officeDocument/2006/relationships/slideLayout" Target="../slideLayouts/slideLayout1281.xml"/><Relationship Id="rId11" Type="http://schemas.openxmlformats.org/officeDocument/2006/relationships/slideLayout" Target="../slideLayouts/slideLayout1280.xml"/><Relationship Id="rId10" Type="http://schemas.openxmlformats.org/officeDocument/2006/relationships/slideLayout" Target="../slideLayouts/slideLayout1279.xml"/><Relationship Id="rId1" Type="http://schemas.openxmlformats.org/officeDocument/2006/relationships/slideLayout" Target="../slideLayouts/slideLayout1270.xml"/></Relationships>
</file>

<file path=ppt/slideMasters/_rels/slideMaster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6.xml"/><Relationship Id="rId8" Type="http://schemas.openxmlformats.org/officeDocument/2006/relationships/slideLayout" Target="../slideLayouts/slideLayout1295.xml"/><Relationship Id="rId7" Type="http://schemas.openxmlformats.org/officeDocument/2006/relationships/slideLayout" Target="../slideLayouts/slideLayout1294.xml"/><Relationship Id="rId6" Type="http://schemas.openxmlformats.org/officeDocument/2006/relationships/slideLayout" Target="../slideLayouts/slideLayout1293.xml"/><Relationship Id="rId5" Type="http://schemas.openxmlformats.org/officeDocument/2006/relationships/slideLayout" Target="../slideLayouts/slideLayout1292.xml"/><Relationship Id="rId4" Type="http://schemas.openxmlformats.org/officeDocument/2006/relationships/slideLayout" Target="../slideLayouts/slideLayout1291.xml"/><Relationship Id="rId3" Type="http://schemas.openxmlformats.org/officeDocument/2006/relationships/slideLayout" Target="../slideLayouts/slideLayout1290.xml"/><Relationship Id="rId2" Type="http://schemas.openxmlformats.org/officeDocument/2006/relationships/slideLayout" Target="../slideLayouts/slideLayout1289.xml"/><Relationship Id="rId19" Type="http://schemas.openxmlformats.org/officeDocument/2006/relationships/theme" Target="../theme/theme75.xml"/><Relationship Id="rId18" Type="http://schemas.openxmlformats.org/officeDocument/2006/relationships/slideLayout" Target="../slideLayouts/slideLayout1305.xml"/><Relationship Id="rId17" Type="http://schemas.openxmlformats.org/officeDocument/2006/relationships/slideLayout" Target="../slideLayouts/slideLayout1304.xml"/><Relationship Id="rId16" Type="http://schemas.openxmlformats.org/officeDocument/2006/relationships/slideLayout" Target="../slideLayouts/slideLayout1303.xml"/><Relationship Id="rId15" Type="http://schemas.openxmlformats.org/officeDocument/2006/relationships/slideLayout" Target="../slideLayouts/slideLayout1302.xml"/><Relationship Id="rId14" Type="http://schemas.openxmlformats.org/officeDocument/2006/relationships/slideLayout" Target="../slideLayouts/slideLayout1301.xml"/><Relationship Id="rId13" Type="http://schemas.openxmlformats.org/officeDocument/2006/relationships/slideLayout" Target="../slideLayouts/slideLayout1300.xml"/><Relationship Id="rId12" Type="http://schemas.openxmlformats.org/officeDocument/2006/relationships/slideLayout" Target="../slideLayouts/slideLayout1299.xml"/><Relationship Id="rId11" Type="http://schemas.openxmlformats.org/officeDocument/2006/relationships/slideLayout" Target="../slideLayouts/slideLayout1298.xml"/><Relationship Id="rId10" Type="http://schemas.openxmlformats.org/officeDocument/2006/relationships/slideLayout" Target="../slideLayouts/slideLayout1297.xml"/><Relationship Id="rId1" Type="http://schemas.openxmlformats.org/officeDocument/2006/relationships/slideLayout" Target="../slideLayouts/slideLayout1288.xml"/></Relationships>
</file>

<file path=ppt/slideMasters/_rels/slideMaster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14.xml"/><Relationship Id="rId8" Type="http://schemas.openxmlformats.org/officeDocument/2006/relationships/slideLayout" Target="../slideLayouts/slideLayout1313.xml"/><Relationship Id="rId7" Type="http://schemas.openxmlformats.org/officeDocument/2006/relationships/slideLayout" Target="../slideLayouts/slideLayout1312.xml"/><Relationship Id="rId6" Type="http://schemas.openxmlformats.org/officeDocument/2006/relationships/slideLayout" Target="../slideLayouts/slideLayout1311.xml"/><Relationship Id="rId5" Type="http://schemas.openxmlformats.org/officeDocument/2006/relationships/slideLayout" Target="../slideLayouts/slideLayout1310.xml"/><Relationship Id="rId4" Type="http://schemas.openxmlformats.org/officeDocument/2006/relationships/slideLayout" Target="../slideLayouts/slideLayout1309.xml"/><Relationship Id="rId3" Type="http://schemas.openxmlformats.org/officeDocument/2006/relationships/slideLayout" Target="../slideLayouts/slideLayout1308.xml"/><Relationship Id="rId2" Type="http://schemas.openxmlformats.org/officeDocument/2006/relationships/slideLayout" Target="../slideLayouts/slideLayout1307.xml"/><Relationship Id="rId19" Type="http://schemas.openxmlformats.org/officeDocument/2006/relationships/theme" Target="../theme/theme76.xml"/><Relationship Id="rId18" Type="http://schemas.openxmlformats.org/officeDocument/2006/relationships/slideLayout" Target="../slideLayouts/slideLayout1323.xml"/><Relationship Id="rId17" Type="http://schemas.openxmlformats.org/officeDocument/2006/relationships/slideLayout" Target="../slideLayouts/slideLayout1322.xml"/><Relationship Id="rId16" Type="http://schemas.openxmlformats.org/officeDocument/2006/relationships/slideLayout" Target="../slideLayouts/slideLayout1321.xml"/><Relationship Id="rId15" Type="http://schemas.openxmlformats.org/officeDocument/2006/relationships/slideLayout" Target="../slideLayouts/slideLayout1320.xml"/><Relationship Id="rId14" Type="http://schemas.openxmlformats.org/officeDocument/2006/relationships/slideLayout" Target="../slideLayouts/slideLayout1319.xml"/><Relationship Id="rId13" Type="http://schemas.openxmlformats.org/officeDocument/2006/relationships/slideLayout" Target="../slideLayouts/slideLayout1318.xml"/><Relationship Id="rId12" Type="http://schemas.openxmlformats.org/officeDocument/2006/relationships/slideLayout" Target="../slideLayouts/slideLayout1317.xml"/><Relationship Id="rId11" Type="http://schemas.openxmlformats.org/officeDocument/2006/relationships/slideLayout" Target="../slideLayouts/slideLayout1316.xml"/><Relationship Id="rId10" Type="http://schemas.openxmlformats.org/officeDocument/2006/relationships/slideLayout" Target="../slideLayouts/slideLayout1315.xml"/><Relationship Id="rId1" Type="http://schemas.openxmlformats.org/officeDocument/2006/relationships/slideLayout" Target="../slideLayouts/slideLayout1306.xml"/></Relationships>
</file>

<file path=ppt/slideMasters/_rels/slideMaster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2.xml"/><Relationship Id="rId8" Type="http://schemas.openxmlformats.org/officeDocument/2006/relationships/slideLayout" Target="../slideLayouts/slideLayout1331.xml"/><Relationship Id="rId7" Type="http://schemas.openxmlformats.org/officeDocument/2006/relationships/slideLayout" Target="../slideLayouts/slideLayout1330.xml"/><Relationship Id="rId6" Type="http://schemas.openxmlformats.org/officeDocument/2006/relationships/slideLayout" Target="../slideLayouts/slideLayout1329.xml"/><Relationship Id="rId5" Type="http://schemas.openxmlformats.org/officeDocument/2006/relationships/slideLayout" Target="../slideLayouts/slideLayout1328.xml"/><Relationship Id="rId4" Type="http://schemas.openxmlformats.org/officeDocument/2006/relationships/slideLayout" Target="../slideLayouts/slideLayout1327.xml"/><Relationship Id="rId3" Type="http://schemas.openxmlformats.org/officeDocument/2006/relationships/slideLayout" Target="../slideLayouts/slideLayout1326.xml"/><Relationship Id="rId2" Type="http://schemas.openxmlformats.org/officeDocument/2006/relationships/slideLayout" Target="../slideLayouts/slideLayout1325.xml"/><Relationship Id="rId19" Type="http://schemas.openxmlformats.org/officeDocument/2006/relationships/theme" Target="../theme/theme77.xml"/><Relationship Id="rId18" Type="http://schemas.openxmlformats.org/officeDocument/2006/relationships/slideLayout" Target="../slideLayouts/slideLayout1341.xml"/><Relationship Id="rId17" Type="http://schemas.openxmlformats.org/officeDocument/2006/relationships/slideLayout" Target="../slideLayouts/slideLayout1340.xml"/><Relationship Id="rId16" Type="http://schemas.openxmlformats.org/officeDocument/2006/relationships/slideLayout" Target="../slideLayouts/slideLayout1339.xml"/><Relationship Id="rId15" Type="http://schemas.openxmlformats.org/officeDocument/2006/relationships/slideLayout" Target="../slideLayouts/slideLayout1338.xml"/><Relationship Id="rId14" Type="http://schemas.openxmlformats.org/officeDocument/2006/relationships/slideLayout" Target="../slideLayouts/slideLayout1337.xml"/><Relationship Id="rId13" Type="http://schemas.openxmlformats.org/officeDocument/2006/relationships/slideLayout" Target="../slideLayouts/slideLayout1336.xml"/><Relationship Id="rId12" Type="http://schemas.openxmlformats.org/officeDocument/2006/relationships/slideLayout" Target="../slideLayouts/slideLayout1335.xml"/><Relationship Id="rId11" Type="http://schemas.openxmlformats.org/officeDocument/2006/relationships/slideLayout" Target="../slideLayouts/slideLayout1334.xml"/><Relationship Id="rId10" Type="http://schemas.openxmlformats.org/officeDocument/2006/relationships/slideLayout" Target="../slideLayouts/slideLayout1333.xml"/><Relationship Id="rId1" Type="http://schemas.openxmlformats.org/officeDocument/2006/relationships/slideLayout" Target="../slideLayouts/slideLayout1324.xml"/></Relationships>
</file>

<file path=ppt/slideMasters/_rels/slideMaster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0.xml"/><Relationship Id="rId8" Type="http://schemas.openxmlformats.org/officeDocument/2006/relationships/slideLayout" Target="../slideLayouts/slideLayout1349.xml"/><Relationship Id="rId7" Type="http://schemas.openxmlformats.org/officeDocument/2006/relationships/slideLayout" Target="../slideLayouts/slideLayout1348.xml"/><Relationship Id="rId6" Type="http://schemas.openxmlformats.org/officeDocument/2006/relationships/slideLayout" Target="../slideLayouts/slideLayout1347.xml"/><Relationship Id="rId5" Type="http://schemas.openxmlformats.org/officeDocument/2006/relationships/slideLayout" Target="../slideLayouts/slideLayout1346.xml"/><Relationship Id="rId4" Type="http://schemas.openxmlformats.org/officeDocument/2006/relationships/slideLayout" Target="../slideLayouts/slideLayout1345.xml"/><Relationship Id="rId3" Type="http://schemas.openxmlformats.org/officeDocument/2006/relationships/slideLayout" Target="../slideLayouts/slideLayout1344.xml"/><Relationship Id="rId2" Type="http://schemas.openxmlformats.org/officeDocument/2006/relationships/slideLayout" Target="../slideLayouts/slideLayout1343.xml"/><Relationship Id="rId19" Type="http://schemas.openxmlformats.org/officeDocument/2006/relationships/theme" Target="../theme/theme78.xml"/><Relationship Id="rId18" Type="http://schemas.openxmlformats.org/officeDocument/2006/relationships/slideLayout" Target="../slideLayouts/slideLayout1359.xml"/><Relationship Id="rId17" Type="http://schemas.openxmlformats.org/officeDocument/2006/relationships/slideLayout" Target="../slideLayouts/slideLayout1358.xml"/><Relationship Id="rId16" Type="http://schemas.openxmlformats.org/officeDocument/2006/relationships/slideLayout" Target="../slideLayouts/slideLayout1357.xml"/><Relationship Id="rId15" Type="http://schemas.openxmlformats.org/officeDocument/2006/relationships/slideLayout" Target="../slideLayouts/slideLayout1356.xml"/><Relationship Id="rId14" Type="http://schemas.openxmlformats.org/officeDocument/2006/relationships/slideLayout" Target="../slideLayouts/slideLayout1355.xml"/><Relationship Id="rId13" Type="http://schemas.openxmlformats.org/officeDocument/2006/relationships/slideLayout" Target="../slideLayouts/slideLayout1354.xml"/><Relationship Id="rId12" Type="http://schemas.openxmlformats.org/officeDocument/2006/relationships/slideLayout" Target="../slideLayouts/slideLayout1353.xml"/><Relationship Id="rId11" Type="http://schemas.openxmlformats.org/officeDocument/2006/relationships/slideLayout" Target="../slideLayouts/slideLayout1352.xml"/><Relationship Id="rId10" Type="http://schemas.openxmlformats.org/officeDocument/2006/relationships/slideLayout" Target="../slideLayouts/slideLayout1351.xml"/><Relationship Id="rId1" Type="http://schemas.openxmlformats.org/officeDocument/2006/relationships/slideLayout" Target="../slideLayouts/slideLayout1342.xml"/></Relationships>
</file>

<file path=ppt/slideMasters/_rels/slideMaster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68.xml"/><Relationship Id="rId8" Type="http://schemas.openxmlformats.org/officeDocument/2006/relationships/slideLayout" Target="../slideLayouts/slideLayout1367.xml"/><Relationship Id="rId7" Type="http://schemas.openxmlformats.org/officeDocument/2006/relationships/slideLayout" Target="../slideLayouts/slideLayout1366.xml"/><Relationship Id="rId6" Type="http://schemas.openxmlformats.org/officeDocument/2006/relationships/slideLayout" Target="../slideLayouts/slideLayout1365.xml"/><Relationship Id="rId5" Type="http://schemas.openxmlformats.org/officeDocument/2006/relationships/slideLayout" Target="../slideLayouts/slideLayout1364.xml"/><Relationship Id="rId4" Type="http://schemas.openxmlformats.org/officeDocument/2006/relationships/slideLayout" Target="../slideLayouts/slideLayout1363.xml"/><Relationship Id="rId3" Type="http://schemas.openxmlformats.org/officeDocument/2006/relationships/slideLayout" Target="../slideLayouts/slideLayout1362.xml"/><Relationship Id="rId2" Type="http://schemas.openxmlformats.org/officeDocument/2006/relationships/slideLayout" Target="../slideLayouts/slideLayout1361.xml"/><Relationship Id="rId19" Type="http://schemas.openxmlformats.org/officeDocument/2006/relationships/theme" Target="../theme/theme79.xml"/><Relationship Id="rId18" Type="http://schemas.openxmlformats.org/officeDocument/2006/relationships/slideLayout" Target="../slideLayouts/slideLayout1377.xml"/><Relationship Id="rId17" Type="http://schemas.openxmlformats.org/officeDocument/2006/relationships/slideLayout" Target="../slideLayouts/slideLayout1376.xml"/><Relationship Id="rId16" Type="http://schemas.openxmlformats.org/officeDocument/2006/relationships/slideLayout" Target="../slideLayouts/slideLayout1375.xml"/><Relationship Id="rId15" Type="http://schemas.openxmlformats.org/officeDocument/2006/relationships/slideLayout" Target="../slideLayouts/slideLayout1374.xml"/><Relationship Id="rId14" Type="http://schemas.openxmlformats.org/officeDocument/2006/relationships/slideLayout" Target="../slideLayouts/slideLayout1373.xml"/><Relationship Id="rId13" Type="http://schemas.openxmlformats.org/officeDocument/2006/relationships/slideLayout" Target="../slideLayouts/slideLayout1372.xml"/><Relationship Id="rId12" Type="http://schemas.openxmlformats.org/officeDocument/2006/relationships/slideLayout" Target="../slideLayouts/slideLayout1371.xml"/><Relationship Id="rId11" Type="http://schemas.openxmlformats.org/officeDocument/2006/relationships/slideLayout" Target="../slideLayouts/slideLayout1370.xml"/><Relationship Id="rId10" Type="http://schemas.openxmlformats.org/officeDocument/2006/relationships/slideLayout" Target="../slideLayouts/slideLayout1369.xml"/><Relationship Id="rId1" Type="http://schemas.openxmlformats.org/officeDocument/2006/relationships/slideLayout" Target="../slideLayouts/slideLayout136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9" Type="http://schemas.openxmlformats.org/officeDocument/2006/relationships/theme" Target="../theme/theme8.xml"/><Relationship Id="rId18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86.xml"/><Relationship Id="rId8" Type="http://schemas.openxmlformats.org/officeDocument/2006/relationships/slideLayout" Target="../slideLayouts/slideLayout1385.xml"/><Relationship Id="rId7" Type="http://schemas.openxmlformats.org/officeDocument/2006/relationships/slideLayout" Target="../slideLayouts/slideLayout1384.xml"/><Relationship Id="rId6" Type="http://schemas.openxmlformats.org/officeDocument/2006/relationships/slideLayout" Target="../slideLayouts/slideLayout1383.xml"/><Relationship Id="rId5" Type="http://schemas.openxmlformats.org/officeDocument/2006/relationships/slideLayout" Target="../slideLayouts/slideLayout1382.xml"/><Relationship Id="rId4" Type="http://schemas.openxmlformats.org/officeDocument/2006/relationships/slideLayout" Target="../slideLayouts/slideLayout1381.xml"/><Relationship Id="rId3" Type="http://schemas.openxmlformats.org/officeDocument/2006/relationships/slideLayout" Target="../slideLayouts/slideLayout1380.xml"/><Relationship Id="rId2" Type="http://schemas.openxmlformats.org/officeDocument/2006/relationships/slideLayout" Target="../slideLayouts/slideLayout1379.xml"/><Relationship Id="rId19" Type="http://schemas.openxmlformats.org/officeDocument/2006/relationships/theme" Target="../theme/theme80.xml"/><Relationship Id="rId18" Type="http://schemas.openxmlformats.org/officeDocument/2006/relationships/slideLayout" Target="../slideLayouts/slideLayout1395.xml"/><Relationship Id="rId17" Type="http://schemas.openxmlformats.org/officeDocument/2006/relationships/slideLayout" Target="../slideLayouts/slideLayout1394.xml"/><Relationship Id="rId16" Type="http://schemas.openxmlformats.org/officeDocument/2006/relationships/slideLayout" Target="../slideLayouts/slideLayout1393.xml"/><Relationship Id="rId15" Type="http://schemas.openxmlformats.org/officeDocument/2006/relationships/slideLayout" Target="../slideLayouts/slideLayout1392.xml"/><Relationship Id="rId14" Type="http://schemas.openxmlformats.org/officeDocument/2006/relationships/slideLayout" Target="../slideLayouts/slideLayout1391.xml"/><Relationship Id="rId13" Type="http://schemas.openxmlformats.org/officeDocument/2006/relationships/slideLayout" Target="../slideLayouts/slideLayout1390.xml"/><Relationship Id="rId12" Type="http://schemas.openxmlformats.org/officeDocument/2006/relationships/slideLayout" Target="../slideLayouts/slideLayout1389.xml"/><Relationship Id="rId11" Type="http://schemas.openxmlformats.org/officeDocument/2006/relationships/slideLayout" Target="../slideLayouts/slideLayout1388.xml"/><Relationship Id="rId10" Type="http://schemas.openxmlformats.org/officeDocument/2006/relationships/slideLayout" Target="../slideLayouts/slideLayout1387.xml"/><Relationship Id="rId1" Type="http://schemas.openxmlformats.org/officeDocument/2006/relationships/slideLayout" Target="../slideLayouts/slideLayout1378.xml"/></Relationships>
</file>

<file path=ppt/slideMasters/_rels/slideMaster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04.xml"/><Relationship Id="rId8" Type="http://schemas.openxmlformats.org/officeDocument/2006/relationships/slideLayout" Target="../slideLayouts/slideLayout1403.xml"/><Relationship Id="rId7" Type="http://schemas.openxmlformats.org/officeDocument/2006/relationships/slideLayout" Target="../slideLayouts/slideLayout1402.xml"/><Relationship Id="rId6" Type="http://schemas.openxmlformats.org/officeDocument/2006/relationships/slideLayout" Target="../slideLayouts/slideLayout1401.xml"/><Relationship Id="rId5" Type="http://schemas.openxmlformats.org/officeDocument/2006/relationships/slideLayout" Target="../slideLayouts/slideLayout1400.xml"/><Relationship Id="rId4" Type="http://schemas.openxmlformats.org/officeDocument/2006/relationships/slideLayout" Target="../slideLayouts/slideLayout1399.xml"/><Relationship Id="rId3" Type="http://schemas.openxmlformats.org/officeDocument/2006/relationships/slideLayout" Target="../slideLayouts/slideLayout1398.xml"/><Relationship Id="rId2" Type="http://schemas.openxmlformats.org/officeDocument/2006/relationships/slideLayout" Target="../slideLayouts/slideLayout1397.xml"/><Relationship Id="rId19" Type="http://schemas.openxmlformats.org/officeDocument/2006/relationships/theme" Target="../theme/theme81.xml"/><Relationship Id="rId18" Type="http://schemas.openxmlformats.org/officeDocument/2006/relationships/slideLayout" Target="../slideLayouts/slideLayout1413.xml"/><Relationship Id="rId17" Type="http://schemas.openxmlformats.org/officeDocument/2006/relationships/slideLayout" Target="../slideLayouts/slideLayout1412.xml"/><Relationship Id="rId16" Type="http://schemas.openxmlformats.org/officeDocument/2006/relationships/slideLayout" Target="../slideLayouts/slideLayout1411.xml"/><Relationship Id="rId15" Type="http://schemas.openxmlformats.org/officeDocument/2006/relationships/slideLayout" Target="../slideLayouts/slideLayout1410.xml"/><Relationship Id="rId14" Type="http://schemas.openxmlformats.org/officeDocument/2006/relationships/slideLayout" Target="../slideLayouts/slideLayout1409.xml"/><Relationship Id="rId13" Type="http://schemas.openxmlformats.org/officeDocument/2006/relationships/slideLayout" Target="../slideLayouts/slideLayout1408.xml"/><Relationship Id="rId12" Type="http://schemas.openxmlformats.org/officeDocument/2006/relationships/slideLayout" Target="../slideLayouts/slideLayout1407.xml"/><Relationship Id="rId11" Type="http://schemas.openxmlformats.org/officeDocument/2006/relationships/slideLayout" Target="../slideLayouts/slideLayout1406.xml"/><Relationship Id="rId10" Type="http://schemas.openxmlformats.org/officeDocument/2006/relationships/slideLayout" Target="../slideLayouts/slideLayout1405.xml"/><Relationship Id="rId1" Type="http://schemas.openxmlformats.org/officeDocument/2006/relationships/slideLayout" Target="../slideLayouts/slideLayout1396.xml"/></Relationships>
</file>

<file path=ppt/slideMasters/_rels/slideMaster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22.xml"/><Relationship Id="rId8" Type="http://schemas.openxmlformats.org/officeDocument/2006/relationships/slideLayout" Target="../slideLayouts/slideLayout1421.xml"/><Relationship Id="rId7" Type="http://schemas.openxmlformats.org/officeDocument/2006/relationships/slideLayout" Target="../slideLayouts/slideLayout1420.xml"/><Relationship Id="rId6" Type="http://schemas.openxmlformats.org/officeDocument/2006/relationships/slideLayout" Target="../slideLayouts/slideLayout1419.xml"/><Relationship Id="rId5" Type="http://schemas.openxmlformats.org/officeDocument/2006/relationships/slideLayout" Target="../slideLayouts/slideLayout1418.xml"/><Relationship Id="rId4" Type="http://schemas.openxmlformats.org/officeDocument/2006/relationships/slideLayout" Target="../slideLayouts/slideLayout1417.xml"/><Relationship Id="rId3" Type="http://schemas.openxmlformats.org/officeDocument/2006/relationships/slideLayout" Target="../slideLayouts/slideLayout1416.xml"/><Relationship Id="rId2" Type="http://schemas.openxmlformats.org/officeDocument/2006/relationships/slideLayout" Target="../slideLayouts/slideLayout1415.xml"/><Relationship Id="rId19" Type="http://schemas.openxmlformats.org/officeDocument/2006/relationships/theme" Target="../theme/theme82.xml"/><Relationship Id="rId18" Type="http://schemas.openxmlformats.org/officeDocument/2006/relationships/slideLayout" Target="../slideLayouts/slideLayout1431.xml"/><Relationship Id="rId17" Type="http://schemas.openxmlformats.org/officeDocument/2006/relationships/slideLayout" Target="../slideLayouts/slideLayout1430.xml"/><Relationship Id="rId16" Type="http://schemas.openxmlformats.org/officeDocument/2006/relationships/slideLayout" Target="../slideLayouts/slideLayout1429.xml"/><Relationship Id="rId15" Type="http://schemas.openxmlformats.org/officeDocument/2006/relationships/slideLayout" Target="../slideLayouts/slideLayout1428.xml"/><Relationship Id="rId14" Type="http://schemas.openxmlformats.org/officeDocument/2006/relationships/slideLayout" Target="../slideLayouts/slideLayout1427.xml"/><Relationship Id="rId13" Type="http://schemas.openxmlformats.org/officeDocument/2006/relationships/slideLayout" Target="../slideLayouts/slideLayout1426.xml"/><Relationship Id="rId12" Type="http://schemas.openxmlformats.org/officeDocument/2006/relationships/slideLayout" Target="../slideLayouts/slideLayout1425.xml"/><Relationship Id="rId11" Type="http://schemas.openxmlformats.org/officeDocument/2006/relationships/slideLayout" Target="../slideLayouts/slideLayout1424.xml"/><Relationship Id="rId10" Type="http://schemas.openxmlformats.org/officeDocument/2006/relationships/slideLayout" Target="../slideLayouts/slideLayout1423.xml"/><Relationship Id="rId1" Type="http://schemas.openxmlformats.org/officeDocument/2006/relationships/slideLayout" Target="../slideLayouts/slideLayout1414.xml"/></Relationships>
</file>

<file path=ppt/slideMasters/_rels/slideMaster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0.xml"/><Relationship Id="rId8" Type="http://schemas.openxmlformats.org/officeDocument/2006/relationships/slideLayout" Target="../slideLayouts/slideLayout1439.xml"/><Relationship Id="rId7" Type="http://schemas.openxmlformats.org/officeDocument/2006/relationships/slideLayout" Target="../slideLayouts/slideLayout1438.xml"/><Relationship Id="rId6" Type="http://schemas.openxmlformats.org/officeDocument/2006/relationships/slideLayout" Target="../slideLayouts/slideLayout1437.xml"/><Relationship Id="rId5" Type="http://schemas.openxmlformats.org/officeDocument/2006/relationships/slideLayout" Target="../slideLayouts/slideLayout1436.xml"/><Relationship Id="rId4" Type="http://schemas.openxmlformats.org/officeDocument/2006/relationships/slideLayout" Target="../slideLayouts/slideLayout1435.xml"/><Relationship Id="rId3" Type="http://schemas.openxmlformats.org/officeDocument/2006/relationships/slideLayout" Target="../slideLayouts/slideLayout1434.xml"/><Relationship Id="rId2" Type="http://schemas.openxmlformats.org/officeDocument/2006/relationships/slideLayout" Target="../slideLayouts/slideLayout1433.xml"/><Relationship Id="rId19" Type="http://schemas.openxmlformats.org/officeDocument/2006/relationships/theme" Target="../theme/theme83.xml"/><Relationship Id="rId18" Type="http://schemas.openxmlformats.org/officeDocument/2006/relationships/slideLayout" Target="../slideLayouts/slideLayout1449.xml"/><Relationship Id="rId17" Type="http://schemas.openxmlformats.org/officeDocument/2006/relationships/slideLayout" Target="../slideLayouts/slideLayout1448.xml"/><Relationship Id="rId16" Type="http://schemas.openxmlformats.org/officeDocument/2006/relationships/slideLayout" Target="../slideLayouts/slideLayout1447.xml"/><Relationship Id="rId15" Type="http://schemas.openxmlformats.org/officeDocument/2006/relationships/slideLayout" Target="../slideLayouts/slideLayout1446.xml"/><Relationship Id="rId14" Type="http://schemas.openxmlformats.org/officeDocument/2006/relationships/slideLayout" Target="../slideLayouts/slideLayout1445.xml"/><Relationship Id="rId13" Type="http://schemas.openxmlformats.org/officeDocument/2006/relationships/slideLayout" Target="../slideLayouts/slideLayout1444.xml"/><Relationship Id="rId12" Type="http://schemas.openxmlformats.org/officeDocument/2006/relationships/slideLayout" Target="../slideLayouts/slideLayout1443.xml"/><Relationship Id="rId11" Type="http://schemas.openxmlformats.org/officeDocument/2006/relationships/slideLayout" Target="../slideLayouts/slideLayout1442.xml"/><Relationship Id="rId10" Type="http://schemas.openxmlformats.org/officeDocument/2006/relationships/slideLayout" Target="../slideLayouts/slideLayout1441.xml"/><Relationship Id="rId1" Type="http://schemas.openxmlformats.org/officeDocument/2006/relationships/slideLayout" Target="../slideLayouts/slideLayout1432.xml"/></Relationships>
</file>

<file path=ppt/slideMasters/_rels/slideMaster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8.xml"/><Relationship Id="rId8" Type="http://schemas.openxmlformats.org/officeDocument/2006/relationships/slideLayout" Target="../slideLayouts/slideLayout1457.xml"/><Relationship Id="rId7" Type="http://schemas.openxmlformats.org/officeDocument/2006/relationships/slideLayout" Target="../slideLayouts/slideLayout1456.xml"/><Relationship Id="rId6" Type="http://schemas.openxmlformats.org/officeDocument/2006/relationships/slideLayout" Target="../slideLayouts/slideLayout1455.xml"/><Relationship Id="rId5" Type="http://schemas.openxmlformats.org/officeDocument/2006/relationships/slideLayout" Target="../slideLayouts/slideLayout1454.xml"/><Relationship Id="rId4" Type="http://schemas.openxmlformats.org/officeDocument/2006/relationships/slideLayout" Target="../slideLayouts/slideLayout1453.xml"/><Relationship Id="rId3" Type="http://schemas.openxmlformats.org/officeDocument/2006/relationships/slideLayout" Target="../slideLayouts/slideLayout1452.xml"/><Relationship Id="rId2" Type="http://schemas.openxmlformats.org/officeDocument/2006/relationships/slideLayout" Target="../slideLayouts/slideLayout1451.xml"/><Relationship Id="rId19" Type="http://schemas.openxmlformats.org/officeDocument/2006/relationships/theme" Target="../theme/theme84.xml"/><Relationship Id="rId18" Type="http://schemas.openxmlformats.org/officeDocument/2006/relationships/slideLayout" Target="../slideLayouts/slideLayout1467.xml"/><Relationship Id="rId17" Type="http://schemas.openxmlformats.org/officeDocument/2006/relationships/slideLayout" Target="../slideLayouts/slideLayout1466.xml"/><Relationship Id="rId16" Type="http://schemas.openxmlformats.org/officeDocument/2006/relationships/slideLayout" Target="../slideLayouts/slideLayout1465.xml"/><Relationship Id="rId15" Type="http://schemas.openxmlformats.org/officeDocument/2006/relationships/slideLayout" Target="../slideLayouts/slideLayout1464.xml"/><Relationship Id="rId14" Type="http://schemas.openxmlformats.org/officeDocument/2006/relationships/slideLayout" Target="../slideLayouts/slideLayout1463.xml"/><Relationship Id="rId13" Type="http://schemas.openxmlformats.org/officeDocument/2006/relationships/slideLayout" Target="../slideLayouts/slideLayout1462.xml"/><Relationship Id="rId12" Type="http://schemas.openxmlformats.org/officeDocument/2006/relationships/slideLayout" Target="../slideLayouts/slideLayout1461.xml"/><Relationship Id="rId11" Type="http://schemas.openxmlformats.org/officeDocument/2006/relationships/slideLayout" Target="../slideLayouts/slideLayout1460.xml"/><Relationship Id="rId10" Type="http://schemas.openxmlformats.org/officeDocument/2006/relationships/slideLayout" Target="../slideLayouts/slideLayout1459.xml"/><Relationship Id="rId1" Type="http://schemas.openxmlformats.org/officeDocument/2006/relationships/slideLayout" Target="../slideLayouts/slideLayout1450.xml"/></Relationships>
</file>

<file path=ppt/slideMasters/_rels/slideMaster8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76.xml"/><Relationship Id="rId8" Type="http://schemas.openxmlformats.org/officeDocument/2006/relationships/slideLayout" Target="../slideLayouts/slideLayout1475.xml"/><Relationship Id="rId7" Type="http://schemas.openxmlformats.org/officeDocument/2006/relationships/slideLayout" Target="../slideLayouts/slideLayout1474.xml"/><Relationship Id="rId6" Type="http://schemas.openxmlformats.org/officeDocument/2006/relationships/slideLayout" Target="../slideLayouts/slideLayout1473.xml"/><Relationship Id="rId5" Type="http://schemas.openxmlformats.org/officeDocument/2006/relationships/slideLayout" Target="../slideLayouts/slideLayout1472.xml"/><Relationship Id="rId4" Type="http://schemas.openxmlformats.org/officeDocument/2006/relationships/slideLayout" Target="../slideLayouts/slideLayout1471.xml"/><Relationship Id="rId3" Type="http://schemas.openxmlformats.org/officeDocument/2006/relationships/slideLayout" Target="../slideLayouts/slideLayout1470.xml"/><Relationship Id="rId2" Type="http://schemas.openxmlformats.org/officeDocument/2006/relationships/slideLayout" Target="../slideLayouts/slideLayout1469.xml"/><Relationship Id="rId19" Type="http://schemas.openxmlformats.org/officeDocument/2006/relationships/theme" Target="../theme/theme85.xml"/><Relationship Id="rId18" Type="http://schemas.openxmlformats.org/officeDocument/2006/relationships/slideLayout" Target="../slideLayouts/slideLayout1485.xml"/><Relationship Id="rId17" Type="http://schemas.openxmlformats.org/officeDocument/2006/relationships/slideLayout" Target="../slideLayouts/slideLayout1484.xml"/><Relationship Id="rId16" Type="http://schemas.openxmlformats.org/officeDocument/2006/relationships/slideLayout" Target="../slideLayouts/slideLayout1483.xml"/><Relationship Id="rId15" Type="http://schemas.openxmlformats.org/officeDocument/2006/relationships/slideLayout" Target="../slideLayouts/slideLayout1482.xml"/><Relationship Id="rId14" Type="http://schemas.openxmlformats.org/officeDocument/2006/relationships/slideLayout" Target="../slideLayouts/slideLayout1481.xml"/><Relationship Id="rId13" Type="http://schemas.openxmlformats.org/officeDocument/2006/relationships/slideLayout" Target="../slideLayouts/slideLayout1480.xml"/><Relationship Id="rId12" Type="http://schemas.openxmlformats.org/officeDocument/2006/relationships/slideLayout" Target="../slideLayouts/slideLayout1479.xml"/><Relationship Id="rId11" Type="http://schemas.openxmlformats.org/officeDocument/2006/relationships/slideLayout" Target="../slideLayouts/slideLayout1478.xml"/><Relationship Id="rId10" Type="http://schemas.openxmlformats.org/officeDocument/2006/relationships/slideLayout" Target="../slideLayouts/slideLayout1477.xml"/><Relationship Id="rId1" Type="http://schemas.openxmlformats.org/officeDocument/2006/relationships/slideLayout" Target="../slideLayouts/slideLayout1468.xml"/></Relationships>
</file>

<file path=ppt/slideMasters/_rels/slideMaster8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4.xml"/><Relationship Id="rId8" Type="http://schemas.openxmlformats.org/officeDocument/2006/relationships/slideLayout" Target="../slideLayouts/slideLayout1493.xml"/><Relationship Id="rId7" Type="http://schemas.openxmlformats.org/officeDocument/2006/relationships/slideLayout" Target="../slideLayouts/slideLayout1492.xml"/><Relationship Id="rId6" Type="http://schemas.openxmlformats.org/officeDocument/2006/relationships/slideLayout" Target="../slideLayouts/slideLayout1491.xml"/><Relationship Id="rId5" Type="http://schemas.openxmlformats.org/officeDocument/2006/relationships/slideLayout" Target="../slideLayouts/slideLayout1490.xml"/><Relationship Id="rId4" Type="http://schemas.openxmlformats.org/officeDocument/2006/relationships/slideLayout" Target="../slideLayouts/slideLayout1489.xml"/><Relationship Id="rId3" Type="http://schemas.openxmlformats.org/officeDocument/2006/relationships/slideLayout" Target="../slideLayouts/slideLayout1488.xml"/><Relationship Id="rId2" Type="http://schemas.openxmlformats.org/officeDocument/2006/relationships/slideLayout" Target="../slideLayouts/slideLayout1487.xml"/><Relationship Id="rId19" Type="http://schemas.openxmlformats.org/officeDocument/2006/relationships/theme" Target="../theme/theme86.xml"/><Relationship Id="rId18" Type="http://schemas.openxmlformats.org/officeDocument/2006/relationships/slideLayout" Target="../slideLayouts/slideLayout1503.xml"/><Relationship Id="rId17" Type="http://schemas.openxmlformats.org/officeDocument/2006/relationships/slideLayout" Target="../slideLayouts/slideLayout1502.xml"/><Relationship Id="rId16" Type="http://schemas.openxmlformats.org/officeDocument/2006/relationships/slideLayout" Target="../slideLayouts/slideLayout1501.xml"/><Relationship Id="rId15" Type="http://schemas.openxmlformats.org/officeDocument/2006/relationships/slideLayout" Target="../slideLayouts/slideLayout1500.xml"/><Relationship Id="rId14" Type="http://schemas.openxmlformats.org/officeDocument/2006/relationships/slideLayout" Target="../slideLayouts/slideLayout1499.xml"/><Relationship Id="rId13" Type="http://schemas.openxmlformats.org/officeDocument/2006/relationships/slideLayout" Target="../slideLayouts/slideLayout1498.xml"/><Relationship Id="rId12" Type="http://schemas.openxmlformats.org/officeDocument/2006/relationships/slideLayout" Target="../slideLayouts/slideLayout1497.xml"/><Relationship Id="rId11" Type="http://schemas.openxmlformats.org/officeDocument/2006/relationships/slideLayout" Target="../slideLayouts/slideLayout1496.xml"/><Relationship Id="rId10" Type="http://schemas.openxmlformats.org/officeDocument/2006/relationships/slideLayout" Target="../slideLayouts/slideLayout1495.xml"/><Relationship Id="rId1" Type="http://schemas.openxmlformats.org/officeDocument/2006/relationships/slideLayout" Target="../slideLayouts/slideLayout1486.xml"/></Relationships>
</file>

<file path=ppt/slideMasters/_rels/slideMaster8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12.xml"/><Relationship Id="rId8" Type="http://schemas.openxmlformats.org/officeDocument/2006/relationships/slideLayout" Target="../slideLayouts/slideLayout1511.xml"/><Relationship Id="rId7" Type="http://schemas.openxmlformats.org/officeDocument/2006/relationships/slideLayout" Target="../slideLayouts/slideLayout1510.xml"/><Relationship Id="rId6" Type="http://schemas.openxmlformats.org/officeDocument/2006/relationships/slideLayout" Target="../slideLayouts/slideLayout1509.xml"/><Relationship Id="rId5" Type="http://schemas.openxmlformats.org/officeDocument/2006/relationships/slideLayout" Target="../slideLayouts/slideLayout1508.xml"/><Relationship Id="rId4" Type="http://schemas.openxmlformats.org/officeDocument/2006/relationships/slideLayout" Target="../slideLayouts/slideLayout1507.xml"/><Relationship Id="rId3" Type="http://schemas.openxmlformats.org/officeDocument/2006/relationships/slideLayout" Target="../slideLayouts/slideLayout1506.xml"/><Relationship Id="rId2" Type="http://schemas.openxmlformats.org/officeDocument/2006/relationships/slideLayout" Target="../slideLayouts/slideLayout1505.xml"/><Relationship Id="rId19" Type="http://schemas.openxmlformats.org/officeDocument/2006/relationships/theme" Target="../theme/theme87.xml"/><Relationship Id="rId18" Type="http://schemas.openxmlformats.org/officeDocument/2006/relationships/slideLayout" Target="../slideLayouts/slideLayout1521.xml"/><Relationship Id="rId17" Type="http://schemas.openxmlformats.org/officeDocument/2006/relationships/slideLayout" Target="../slideLayouts/slideLayout1520.xml"/><Relationship Id="rId16" Type="http://schemas.openxmlformats.org/officeDocument/2006/relationships/slideLayout" Target="../slideLayouts/slideLayout1519.xml"/><Relationship Id="rId15" Type="http://schemas.openxmlformats.org/officeDocument/2006/relationships/slideLayout" Target="../slideLayouts/slideLayout1518.xml"/><Relationship Id="rId14" Type="http://schemas.openxmlformats.org/officeDocument/2006/relationships/slideLayout" Target="../slideLayouts/slideLayout1517.xml"/><Relationship Id="rId13" Type="http://schemas.openxmlformats.org/officeDocument/2006/relationships/slideLayout" Target="../slideLayouts/slideLayout1516.xml"/><Relationship Id="rId12" Type="http://schemas.openxmlformats.org/officeDocument/2006/relationships/slideLayout" Target="../slideLayouts/slideLayout1515.xml"/><Relationship Id="rId11" Type="http://schemas.openxmlformats.org/officeDocument/2006/relationships/slideLayout" Target="../slideLayouts/slideLayout1514.xml"/><Relationship Id="rId10" Type="http://schemas.openxmlformats.org/officeDocument/2006/relationships/slideLayout" Target="../slideLayouts/slideLayout1513.xml"/><Relationship Id="rId1" Type="http://schemas.openxmlformats.org/officeDocument/2006/relationships/slideLayout" Target="../slideLayouts/slideLayout1504.xml"/></Relationships>
</file>

<file path=ppt/slideMasters/_rels/slideMaster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0.xml"/><Relationship Id="rId8" Type="http://schemas.openxmlformats.org/officeDocument/2006/relationships/slideLayout" Target="../slideLayouts/slideLayout1529.xml"/><Relationship Id="rId7" Type="http://schemas.openxmlformats.org/officeDocument/2006/relationships/slideLayout" Target="../slideLayouts/slideLayout1528.xml"/><Relationship Id="rId6" Type="http://schemas.openxmlformats.org/officeDocument/2006/relationships/slideLayout" Target="../slideLayouts/slideLayout1527.xml"/><Relationship Id="rId5" Type="http://schemas.openxmlformats.org/officeDocument/2006/relationships/slideLayout" Target="../slideLayouts/slideLayout1526.xml"/><Relationship Id="rId4" Type="http://schemas.openxmlformats.org/officeDocument/2006/relationships/slideLayout" Target="../slideLayouts/slideLayout1525.xml"/><Relationship Id="rId3" Type="http://schemas.openxmlformats.org/officeDocument/2006/relationships/slideLayout" Target="../slideLayouts/slideLayout1524.xml"/><Relationship Id="rId2" Type="http://schemas.openxmlformats.org/officeDocument/2006/relationships/slideLayout" Target="../slideLayouts/slideLayout1523.xml"/><Relationship Id="rId19" Type="http://schemas.openxmlformats.org/officeDocument/2006/relationships/theme" Target="../theme/theme88.xml"/><Relationship Id="rId18" Type="http://schemas.openxmlformats.org/officeDocument/2006/relationships/slideLayout" Target="../slideLayouts/slideLayout1539.xml"/><Relationship Id="rId17" Type="http://schemas.openxmlformats.org/officeDocument/2006/relationships/slideLayout" Target="../slideLayouts/slideLayout1538.xml"/><Relationship Id="rId16" Type="http://schemas.openxmlformats.org/officeDocument/2006/relationships/slideLayout" Target="../slideLayouts/slideLayout1537.xml"/><Relationship Id="rId15" Type="http://schemas.openxmlformats.org/officeDocument/2006/relationships/slideLayout" Target="../slideLayouts/slideLayout1536.xml"/><Relationship Id="rId14" Type="http://schemas.openxmlformats.org/officeDocument/2006/relationships/slideLayout" Target="../slideLayouts/slideLayout1535.xml"/><Relationship Id="rId13" Type="http://schemas.openxmlformats.org/officeDocument/2006/relationships/slideLayout" Target="../slideLayouts/slideLayout1534.xml"/><Relationship Id="rId12" Type="http://schemas.openxmlformats.org/officeDocument/2006/relationships/slideLayout" Target="../slideLayouts/slideLayout1533.xml"/><Relationship Id="rId11" Type="http://schemas.openxmlformats.org/officeDocument/2006/relationships/slideLayout" Target="../slideLayouts/slideLayout1532.xml"/><Relationship Id="rId10" Type="http://schemas.openxmlformats.org/officeDocument/2006/relationships/slideLayout" Target="../slideLayouts/slideLayout1531.xml"/><Relationship Id="rId1" Type="http://schemas.openxmlformats.org/officeDocument/2006/relationships/slideLayout" Target="../slideLayouts/slideLayout1522.xml"/></Relationships>
</file>

<file path=ppt/slideMasters/_rels/slideMaster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48.xml"/><Relationship Id="rId8" Type="http://schemas.openxmlformats.org/officeDocument/2006/relationships/slideLayout" Target="../slideLayouts/slideLayout1547.xml"/><Relationship Id="rId7" Type="http://schemas.openxmlformats.org/officeDocument/2006/relationships/slideLayout" Target="../slideLayouts/slideLayout1546.xml"/><Relationship Id="rId6" Type="http://schemas.openxmlformats.org/officeDocument/2006/relationships/slideLayout" Target="../slideLayouts/slideLayout1545.xml"/><Relationship Id="rId5" Type="http://schemas.openxmlformats.org/officeDocument/2006/relationships/slideLayout" Target="../slideLayouts/slideLayout1544.xml"/><Relationship Id="rId4" Type="http://schemas.openxmlformats.org/officeDocument/2006/relationships/slideLayout" Target="../slideLayouts/slideLayout1543.xml"/><Relationship Id="rId3" Type="http://schemas.openxmlformats.org/officeDocument/2006/relationships/slideLayout" Target="../slideLayouts/slideLayout1542.xml"/><Relationship Id="rId2" Type="http://schemas.openxmlformats.org/officeDocument/2006/relationships/slideLayout" Target="../slideLayouts/slideLayout1541.xml"/><Relationship Id="rId19" Type="http://schemas.openxmlformats.org/officeDocument/2006/relationships/theme" Target="../theme/theme89.xml"/><Relationship Id="rId18" Type="http://schemas.openxmlformats.org/officeDocument/2006/relationships/slideLayout" Target="../slideLayouts/slideLayout1557.xml"/><Relationship Id="rId17" Type="http://schemas.openxmlformats.org/officeDocument/2006/relationships/slideLayout" Target="../slideLayouts/slideLayout1556.xml"/><Relationship Id="rId16" Type="http://schemas.openxmlformats.org/officeDocument/2006/relationships/slideLayout" Target="../slideLayouts/slideLayout1555.xml"/><Relationship Id="rId15" Type="http://schemas.openxmlformats.org/officeDocument/2006/relationships/slideLayout" Target="../slideLayouts/slideLayout1554.xml"/><Relationship Id="rId14" Type="http://schemas.openxmlformats.org/officeDocument/2006/relationships/slideLayout" Target="../slideLayouts/slideLayout1553.xml"/><Relationship Id="rId13" Type="http://schemas.openxmlformats.org/officeDocument/2006/relationships/slideLayout" Target="../slideLayouts/slideLayout1552.xml"/><Relationship Id="rId12" Type="http://schemas.openxmlformats.org/officeDocument/2006/relationships/slideLayout" Target="../slideLayouts/slideLayout1551.xml"/><Relationship Id="rId11" Type="http://schemas.openxmlformats.org/officeDocument/2006/relationships/slideLayout" Target="../slideLayouts/slideLayout1550.xml"/><Relationship Id="rId10" Type="http://schemas.openxmlformats.org/officeDocument/2006/relationships/slideLayout" Target="../slideLayouts/slideLayout1549.xml"/><Relationship Id="rId1" Type="http://schemas.openxmlformats.org/officeDocument/2006/relationships/slideLayout" Target="../slideLayouts/slideLayout154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9" Type="http://schemas.openxmlformats.org/officeDocument/2006/relationships/theme" Target="../theme/theme9.xml"/><Relationship Id="rId1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66.xml"/><Relationship Id="rId8" Type="http://schemas.openxmlformats.org/officeDocument/2006/relationships/slideLayout" Target="../slideLayouts/slideLayout1565.xml"/><Relationship Id="rId7" Type="http://schemas.openxmlformats.org/officeDocument/2006/relationships/slideLayout" Target="../slideLayouts/slideLayout1564.xml"/><Relationship Id="rId6" Type="http://schemas.openxmlformats.org/officeDocument/2006/relationships/slideLayout" Target="../slideLayouts/slideLayout1563.xml"/><Relationship Id="rId5" Type="http://schemas.openxmlformats.org/officeDocument/2006/relationships/slideLayout" Target="../slideLayouts/slideLayout1562.xml"/><Relationship Id="rId4" Type="http://schemas.openxmlformats.org/officeDocument/2006/relationships/slideLayout" Target="../slideLayouts/slideLayout1561.xml"/><Relationship Id="rId3" Type="http://schemas.openxmlformats.org/officeDocument/2006/relationships/slideLayout" Target="../slideLayouts/slideLayout1560.xml"/><Relationship Id="rId2" Type="http://schemas.openxmlformats.org/officeDocument/2006/relationships/slideLayout" Target="../slideLayouts/slideLayout1559.xml"/><Relationship Id="rId19" Type="http://schemas.openxmlformats.org/officeDocument/2006/relationships/theme" Target="../theme/theme90.xml"/><Relationship Id="rId18" Type="http://schemas.openxmlformats.org/officeDocument/2006/relationships/slideLayout" Target="../slideLayouts/slideLayout1575.xml"/><Relationship Id="rId17" Type="http://schemas.openxmlformats.org/officeDocument/2006/relationships/slideLayout" Target="../slideLayouts/slideLayout1574.xml"/><Relationship Id="rId16" Type="http://schemas.openxmlformats.org/officeDocument/2006/relationships/slideLayout" Target="../slideLayouts/slideLayout1573.xml"/><Relationship Id="rId15" Type="http://schemas.openxmlformats.org/officeDocument/2006/relationships/slideLayout" Target="../slideLayouts/slideLayout1572.xml"/><Relationship Id="rId14" Type="http://schemas.openxmlformats.org/officeDocument/2006/relationships/slideLayout" Target="../slideLayouts/slideLayout1571.xml"/><Relationship Id="rId13" Type="http://schemas.openxmlformats.org/officeDocument/2006/relationships/slideLayout" Target="../slideLayouts/slideLayout1570.xml"/><Relationship Id="rId12" Type="http://schemas.openxmlformats.org/officeDocument/2006/relationships/slideLayout" Target="../slideLayouts/slideLayout1569.xml"/><Relationship Id="rId11" Type="http://schemas.openxmlformats.org/officeDocument/2006/relationships/slideLayout" Target="../slideLayouts/slideLayout1568.xml"/><Relationship Id="rId10" Type="http://schemas.openxmlformats.org/officeDocument/2006/relationships/slideLayout" Target="../slideLayouts/slideLayout1567.xml"/><Relationship Id="rId1" Type="http://schemas.openxmlformats.org/officeDocument/2006/relationships/slideLayout" Target="../slideLayouts/slideLayout1558.xml"/></Relationships>
</file>

<file path=ppt/slideMasters/_rels/slideMaster9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84.xml"/><Relationship Id="rId8" Type="http://schemas.openxmlformats.org/officeDocument/2006/relationships/slideLayout" Target="../slideLayouts/slideLayout1583.xml"/><Relationship Id="rId7" Type="http://schemas.openxmlformats.org/officeDocument/2006/relationships/slideLayout" Target="../slideLayouts/slideLayout1582.xml"/><Relationship Id="rId6" Type="http://schemas.openxmlformats.org/officeDocument/2006/relationships/slideLayout" Target="../slideLayouts/slideLayout1581.xml"/><Relationship Id="rId5" Type="http://schemas.openxmlformats.org/officeDocument/2006/relationships/slideLayout" Target="../slideLayouts/slideLayout1580.xml"/><Relationship Id="rId4" Type="http://schemas.openxmlformats.org/officeDocument/2006/relationships/slideLayout" Target="../slideLayouts/slideLayout1579.xml"/><Relationship Id="rId3" Type="http://schemas.openxmlformats.org/officeDocument/2006/relationships/slideLayout" Target="../slideLayouts/slideLayout1578.xml"/><Relationship Id="rId2" Type="http://schemas.openxmlformats.org/officeDocument/2006/relationships/slideLayout" Target="../slideLayouts/slideLayout1577.xml"/><Relationship Id="rId19" Type="http://schemas.openxmlformats.org/officeDocument/2006/relationships/theme" Target="../theme/theme91.xml"/><Relationship Id="rId18" Type="http://schemas.openxmlformats.org/officeDocument/2006/relationships/slideLayout" Target="../slideLayouts/slideLayout1593.xml"/><Relationship Id="rId17" Type="http://schemas.openxmlformats.org/officeDocument/2006/relationships/slideLayout" Target="../slideLayouts/slideLayout1592.xml"/><Relationship Id="rId16" Type="http://schemas.openxmlformats.org/officeDocument/2006/relationships/slideLayout" Target="../slideLayouts/slideLayout1591.xml"/><Relationship Id="rId15" Type="http://schemas.openxmlformats.org/officeDocument/2006/relationships/slideLayout" Target="../slideLayouts/slideLayout1590.xml"/><Relationship Id="rId14" Type="http://schemas.openxmlformats.org/officeDocument/2006/relationships/slideLayout" Target="../slideLayouts/slideLayout1589.xml"/><Relationship Id="rId13" Type="http://schemas.openxmlformats.org/officeDocument/2006/relationships/slideLayout" Target="../slideLayouts/slideLayout1588.xml"/><Relationship Id="rId12" Type="http://schemas.openxmlformats.org/officeDocument/2006/relationships/slideLayout" Target="../slideLayouts/slideLayout1587.xml"/><Relationship Id="rId11" Type="http://schemas.openxmlformats.org/officeDocument/2006/relationships/slideLayout" Target="../slideLayouts/slideLayout1586.xml"/><Relationship Id="rId10" Type="http://schemas.openxmlformats.org/officeDocument/2006/relationships/slideLayout" Target="../slideLayouts/slideLayout1585.xml"/><Relationship Id="rId1" Type="http://schemas.openxmlformats.org/officeDocument/2006/relationships/slideLayout" Target="../slideLayouts/slideLayout1576.xml"/></Relationships>
</file>

<file path=ppt/slideMasters/_rels/slideMaster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02.xml"/><Relationship Id="rId8" Type="http://schemas.openxmlformats.org/officeDocument/2006/relationships/slideLayout" Target="../slideLayouts/slideLayout1601.xml"/><Relationship Id="rId7" Type="http://schemas.openxmlformats.org/officeDocument/2006/relationships/slideLayout" Target="../slideLayouts/slideLayout1600.xml"/><Relationship Id="rId6" Type="http://schemas.openxmlformats.org/officeDocument/2006/relationships/slideLayout" Target="../slideLayouts/slideLayout1599.xml"/><Relationship Id="rId5" Type="http://schemas.openxmlformats.org/officeDocument/2006/relationships/slideLayout" Target="../slideLayouts/slideLayout1598.xml"/><Relationship Id="rId4" Type="http://schemas.openxmlformats.org/officeDocument/2006/relationships/slideLayout" Target="../slideLayouts/slideLayout1597.xml"/><Relationship Id="rId3" Type="http://schemas.openxmlformats.org/officeDocument/2006/relationships/slideLayout" Target="../slideLayouts/slideLayout1596.xml"/><Relationship Id="rId2" Type="http://schemas.openxmlformats.org/officeDocument/2006/relationships/slideLayout" Target="../slideLayouts/slideLayout1595.xml"/><Relationship Id="rId19" Type="http://schemas.openxmlformats.org/officeDocument/2006/relationships/theme" Target="../theme/theme92.xml"/><Relationship Id="rId18" Type="http://schemas.openxmlformats.org/officeDocument/2006/relationships/slideLayout" Target="../slideLayouts/slideLayout1611.xml"/><Relationship Id="rId17" Type="http://schemas.openxmlformats.org/officeDocument/2006/relationships/slideLayout" Target="../slideLayouts/slideLayout1610.xml"/><Relationship Id="rId16" Type="http://schemas.openxmlformats.org/officeDocument/2006/relationships/slideLayout" Target="../slideLayouts/slideLayout1609.xml"/><Relationship Id="rId15" Type="http://schemas.openxmlformats.org/officeDocument/2006/relationships/slideLayout" Target="../slideLayouts/slideLayout1608.xml"/><Relationship Id="rId14" Type="http://schemas.openxmlformats.org/officeDocument/2006/relationships/slideLayout" Target="../slideLayouts/slideLayout1607.xml"/><Relationship Id="rId13" Type="http://schemas.openxmlformats.org/officeDocument/2006/relationships/slideLayout" Target="../slideLayouts/slideLayout1606.xml"/><Relationship Id="rId12" Type="http://schemas.openxmlformats.org/officeDocument/2006/relationships/slideLayout" Target="../slideLayouts/slideLayout1605.xml"/><Relationship Id="rId11" Type="http://schemas.openxmlformats.org/officeDocument/2006/relationships/slideLayout" Target="../slideLayouts/slideLayout1604.xml"/><Relationship Id="rId10" Type="http://schemas.openxmlformats.org/officeDocument/2006/relationships/slideLayout" Target="../slideLayouts/slideLayout1603.xml"/><Relationship Id="rId1" Type="http://schemas.openxmlformats.org/officeDocument/2006/relationships/slideLayout" Target="../slideLayouts/slideLayout1594.xml"/></Relationships>
</file>

<file path=ppt/slideMasters/_rels/slideMaster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0.xml"/><Relationship Id="rId8" Type="http://schemas.openxmlformats.org/officeDocument/2006/relationships/slideLayout" Target="../slideLayouts/slideLayout1619.xml"/><Relationship Id="rId7" Type="http://schemas.openxmlformats.org/officeDocument/2006/relationships/slideLayout" Target="../slideLayouts/slideLayout1618.xml"/><Relationship Id="rId6" Type="http://schemas.openxmlformats.org/officeDocument/2006/relationships/slideLayout" Target="../slideLayouts/slideLayout1617.xml"/><Relationship Id="rId5" Type="http://schemas.openxmlformats.org/officeDocument/2006/relationships/slideLayout" Target="../slideLayouts/slideLayout1616.xml"/><Relationship Id="rId4" Type="http://schemas.openxmlformats.org/officeDocument/2006/relationships/slideLayout" Target="../slideLayouts/slideLayout1615.xml"/><Relationship Id="rId3" Type="http://schemas.openxmlformats.org/officeDocument/2006/relationships/slideLayout" Target="../slideLayouts/slideLayout1614.xml"/><Relationship Id="rId2" Type="http://schemas.openxmlformats.org/officeDocument/2006/relationships/slideLayout" Target="../slideLayouts/slideLayout1613.xml"/><Relationship Id="rId19" Type="http://schemas.openxmlformats.org/officeDocument/2006/relationships/theme" Target="../theme/theme93.xml"/><Relationship Id="rId18" Type="http://schemas.openxmlformats.org/officeDocument/2006/relationships/slideLayout" Target="../slideLayouts/slideLayout1629.xml"/><Relationship Id="rId17" Type="http://schemas.openxmlformats.org/officeDocument/2006/relationships/slideLayout" Target="../slideLayouts/slideLayout1628.xml"/><Relationship Id="rId16" Type="http://schemas.openxmlformats.org/officeDocument/2006/relationships/slideLayout" Target="../slideLayouts/slideLayout1627.xml"/><Relationship Id="rId15" Type="http://schemas.openxmlformats.org/officeDocument/2006/relationships/slideLayout" Target="../slideLayouts/slideLayout1626.xml"/><Relationship Id="rId14" Type="http://schemas.openxmlformats.org/officeDocument/2006/relationships/slideLayout" Target="../slideLayouts/slideLayout1625.xml"/><Relationship Id="rId13" Type="http://schemas.openxmlformats.org/officeDocument/2006/relationships/slideLayout" Target="../slideLayouts/slideLayout1624.xml"/><Relationship Id="rId12" Type="http://schemas.openxmlformats.org/officeDocument/2006/relationships/slideLayout" Target="../slideLayouts/slideLayout1623.xml"/><Relationship Id="rId11" Type="http://schemas.openxmlformats.org/officeDocument/2006/relationships/slideLayout" Target="../slideLayouts/slideLayout1622.xml"/><Relationship Id="rId10" Type="http://schemas.openxmlformats.org/officeDocument/2006/relationships/slideLayout" Target="../slideLayouts/slideLayout1621.xml"/><Relationship Id="rId1" Type="http://schemas.openxmlformats.org/officeDocument/2006/relationships/slideLayout" Target="../slideLayouts/slideLayout1612.xml"/></Relationships>
</file>

<file path=ppt/slideMasters/_rels/slideMaster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8.xml"/><Relationship Id="rId8" Type="http://schemas.openxmlformats.org/officeDocument/2006/relationships/slideLayout" Target="../slideLayouts/slideLayout1637.xml"/><Relationship Id="rId7" Type="http://schemas.openxmlformats.org/officeDocument/2006/relationships/slideLayout" Target="../slideLayouts/slideLayout1636.xml"/><Relationship Id="rId6" Type="http://schemas.openxmlformats.org/officeDocument/2006/relationships/slideLayout" Target="../slideLayouts/slideLayout1635.xml"/><Relationship Id="rId5" Type="http://schemas.openxmlformats.org/officeDocument/2006/relationships/slideLayout" Target="../slideLayouts/slideLayout1634.xml"/><Relationship Id="rId4" Type="http://schemas.openxmlformats.org/officeDocument/2006/relationships/slideLayout" Target="../slideLayouts/slideLayout1633.xml"/><Relationship Id="rId3" Type="http://schemas.openxmlformats.org/officeDocument/2006/relationships/slideLayout" Target="../slideLayouts/slideLayout1632.xml"/><Relationship Id="rId2" Type="http://schemas.openxmlformats.org/officeDocument/2006/relationships/slideLayout" Target="../slideLayouts/slideLayout1631.xml"/><Relationship Id="rId19" Type="http://schemas.openxmlformats.org/officeDocument/2006/relationships/theme" Target="../theme/theme94.xml"/><Relationship Id="rId18" Type="http://schemas.openxmlformats.org/officeDocument/2006/relationships/slideLayout" Target="../slideLayouts/slideLayout1647.xml"/><Relationship Id="rId17" Type="http://schemas.openxmlformats.org/officeDocument/2006/relationships/slideLayout" Target="../slideLayouts/slideLayout1646.xml"/><Relationship Id="rId16" Type="http://schemas.openxmlformats.org/officeDocument/2006/relationships/slideLayout" Target="../slideLayouts/slideLayout1645.xml"/><Relationship Id="rId15" Type="http://schemas.openxmlformats.org/officeDocument/2006/relationships/slideLayout" Target="../slideLayouts/slideLayout1644.xml"/><Relationship Id="rId14" Type="http://schemas.openxmlformats.org/officeDocument/2006/relationships/slideLayout" Target="../slideLayouts/slideLayout1643.xml"/><Relationship Id="rId13" Type="http://schemas.openxmlformats.org/officeDocument/2006/relationships/slideLayout" Target="../slideLayouts/slideLayout1642.xml"/><Relationship Id="rId12" Type="http://schemas.openxmlformats.org/officeDocument/2006/relationships/slideLayout" Target="../slideLayouts/slideLayout1641.xml"/><Relationship Id="rId11" Type="http://schemas.openxmlformats.org/officeDocument/2006/relationships/slideLayout" Target="../slideLayouts/slideLayout1640.xml"/><Relationship Id="rId10" Type="http://schemas.openxmlformats.org/officeDocument/2006/relationships/slideLayout" Target="../slideLayouts/slideLayout1639.xml"/><Relationship Id="rId1" Type="http://schemas.openxmlformats.org/officeDocument/2006/relationships/slideLayout" Target="../slideLayouts/slideLayout1630.xml"/></Relationships>
</file>

<file path=ppt/slideMasters/_rels/slideMaster9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6.xml"/><Relationship Id="rId8" Type="http://schemas.openxmlformats.org/officeDocument/2006/relationships/slideLayout" Target="../slideLayouts/slideLayout1655.xml"/><Relationship Id="rId7" Type="http://schemas.openxmlformats.org/officeDocument/2006/relationships/slideLayout" Target="../slideLayouts/slideLayout1654.xml"/><Relationship Id="rId6" Type="http://schemas.openxmlformats.org/officeDocument/2006/relationships/slideLayout" Target="../slideLayouts/slideLayout1653.xml"/><Relationship Id="rId5" Type="http://schemas.openxmlformats.org/officeDocument/2006/relationships/slideLayout" Target="../slideLayouts/slideLayout1652.xml"/><Relationship Id="rId4" Type="http://schemas.openxmlformats.org/officeDocument/2006/relationships/slideLayout" Target="../slideLayouts/slideLayout1651.xml"/><Relationship Id="rId3" Type="http://schemas.openxmlformats.org/officeDocument/2006/relationships/slideLayout" Target="../slideLayouts/slideLayout1650.xml"/><Relationship Id="rId2" Type="http://schemas.openxmlformats.org/officeDocument/2006/relationships/slideLayout" Target="../slideLayouts/slideLayout1649.xml"/><Relationship Id="rId19" Type="http://schemas.openxmlformats.org/officeDocument/2006/relationships/theme" Target="../theme/theme95.xml"/><Relationship Id="rId18" Type="http://schemas.openxmlformats.org/officeDocument/2006/relationships/slideLayout" Target="../slideLayouts/slideLayout1665.xml"/><Relationship Id="rId17" Type="http://schemas.openxmlformats.org/officeDocument/2006/relationships/slideLayout" Target="../slideLayouts/slideLayout1664.xml"/><Relationship Id="rId16" Type="http://schemas.openxmlformats.org/officeDocument/2006/relationships/slideLayout" Target="../slideLayouts/slideLayout1663.xml"/><Relationship Id="rId15" Type="http://schemas.openxmlformats.org/officeDocument/2006/relationships/slideLayout" Target="../slideLayouts/slideLayout1662.xml"/><Relationship Id="rId14" Type="http://schemas.openxmlformats.org/officeDocument/2006/relationships/slideLayout" Target="../slideLayouts/slideLayout1661.xml"/><Relationship Id="rId13" Type="http://schemas.openxmlformats.org/officeDocument/2006/relationships/slideLayout" Target="../slideLayouts/slideLayout1660.xml"/><Relationship Id="rId12" Type="http://schemas.openxmlformats.org/officeDocument/2006/relationships/slideLayout" Target="../slideLayouts/slideLayout1659.xml"/><Relationship Id="rId11" Type="http://schemas.openxmlformats.org/officeDocument/2006/relationships/slideLayout" Target="../slideLayouts/slideLayout1658.xml"/><Relationship Id="rId10" Type="http://schemas.openxmlformats.org/officeDocument/2006/relationships/slideLayout" Target="../slideLayouts/slideLayout1657.xml"/><Relationship Id="rId1" Type="http://schemas.openxmlformats.org/officeDocument/2006/relationships/slideLayout" Target="../slideLayouts/slideLayout1648.xml"/></Relationships>
</file>

<file path=ppt/slideMasters/_rels/slideMaster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74.xml"/><Relationship Id="rId8" Type="http://schemas.openxmlformats.org/officeDocument/2006/relationships/slideLayout" Target="../slideLayouts/slideLayout1673.xml"/><Relationship Id="rId7" Type="http://schemas.openxmlformats.org/officeDocument/2006/relationships/slideLayout" Target="../slideLayouts/slideLayout1672.xml"/><Relationship Id="rId6" Type="http://schemas.openxmlformats.org/officeDocument/2006/relationships/slideLayout" Target="../slideLayouts/slideLayout1671.xml"/><Relationship Id="rId5" Type="http://schemas.openxmlformats.org/officeDocument/2006/relationships/slideLayout" Target="../slideLayouts/slideLayout1670.xml"/><Relationship Id="rId4" Type="http://schemas.openxmlformats.org/officeDocument/2006/relationships/slideLayout" Target="../slideLayouts/slideLayout1669.xml"/><Relationship Id="rId3" Type="http://schemas.openxmlformats.org/officeDocument/2006/relationships/slideLayout" Target="../slideLayouts/slideLayout1668.xml"/><Relationship Id="rId2" Type="http://schemas.openxmlformats.org/officeDocument/2006/relationships/slideLayout" Target="../slideLayouts/slideLayout1667.xml"/><Relationship Id="rId19" Type="http://schemas.openxmlformats.org/officeDocument/2006/relationships/theme" Target="../theme/theme96.xml"/><Relationship Id="rId18" Type="http://schemas.openxmlformats.org/officeDocument/2006/relationships/slideLayout" Target="../slideLayouts/slideLayout1683.xml"/><Relationship Id="rId17" Type="http://schemas.openxmlformats.org/officeDocument/2006/relationships/slideLayout" Target="../slideLayouts/slideLayout1682.xml"/><Relationship Id="rId16" Type="http://schemas.openxmlformats.org/officeDocument/2006/relationships/slideLayout" Target="../slideLayouts/slideLayout1681.xml"/><Relationship Id="rId15" Type="http://schemas.openxmlformats.org/officeDocument/2006/relationships/slideLayout" Target="../slideLayouts/slideLayout1680.xml"/><Relationship Id="rId14" Type="http://schemas.openxmlformats.org/officeDocument/2006/relationships/slideLayout" Target="../slideLayouts/slideLayout1679.xml"/><Relationship Id="rId13" Type="http://schemas.openxmlformats.org/officeDocument/2006/relationships/slideLayout" Target="../slideLayouts/slideLayout1678.xml"/><Relationship Id="rId12" Type="http://schemas.openxmlformats.org/officeDocument/2006/relationships/slideLayout" Target="../slideLayouts/slideLayout1677.xml"/><Relationship Id="rId11" Type="http://schemas.openxmlformats.org/officeDocument/2006/relationships/slideLayout" Target="../slideLayouts/slideLayout1676.xml"/><Relationship Id="rId10" Type="http://schemas.openxmlformats.org/officeDocument/2006/relationships/slideLayout" Target="../slideLayouts/slideLayout1675.xml"/><Relationship Id="rId1" Type="http://schemas.openxmlformats.org/officeDocument/2006/relationships/slideLayout" Target="../slideLayouts/slideLayout1666.xml"/></Relationships>
</file>

<file path=ppt/slideMasters/_rels/slideMaster9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92.xml"/><Relationship Id="rId8" Type="http://schemas.openxmlformats.org/officeDocument/2006/relationships/slideLayout" Target="../slideLayouts/slideLayout1691.xml"/><Relationship Id="rId7" Type="http://schemas.openxmlformats.org/officeDocument/2006/relationships/slideLayout" Target="../slideLayouts/slideLayout1690.xml"/><Relationship Id="rId6" Type="http://schemas.openxmlformats.org/officeDocument/2006/relationships/slideLayout" Target="../slideLayouts/slideLayout1689.xml"/><Relationship Id="rId5" Type="http://schemas.openxmlformats.org/officeDocument/2006/relationships/slideLayout" Target="../slideLayouts/slideLayout1688.xml"/><Relationship Id="rId4" Type="http://schemas.openxmlformats.org/officeDocument/2006/relationships/slideLayout" Target="../slideLayouts/slideLayout1687.xml"/><Relationship Id="rId3" Type="http://schemas.openxmlformats.org/officeDocument/2006/relationships/slideLayout" Target="../slideLayouts/slideLayout1686.xml"/><Relationship Id="rId2" Type="http://schemas.openxmlformats.org/officeDocument/2006/relationships/slideLayout" Target="../slideLayouts/slideLayout1685.xml"/><Relationship Id="rId19" Type="http://schemas.openxmlformats.org/officeDocument/2006/relationships/theme" Target="../theme/theme97.xml"/><Relationship Id="rId18" Type="http://schemas.openxmlformats.org/officeDocument/2006/relationships/slideLayout" Target="../slideLayouts/slideLayout1701.xml"/><Relationship Id="rId17" Type="http://schemas.openxmlformats.org/officeDocument/2006/relationships/slideLayout" Target="../slideLayouts/slideLayout1700.xml"/><Relationship Id="rId16" Type="http://schemas.openxmlformats.org/officeDocument/2006/relationships/slideLayout" Target="../slideLayouts/slideLayout1699.xml"/><Relationship Id="rId15" Type="http://schemas.openxmlformats.org/officeDocument/2006/relationships/slideLayout" Target="../slideLayouts/slideLayout1698.xml"/><Relationship Id="rId14" Type="http://schemas.openxmlformats.org/officeDocument/2006/relationships/slideLayout" Target="../slideLayouts/slideLayout1697.xml"/><Relationship Id="rId13" Type="http://schemas.openxmlformats.org/officeDocument/2006/relationships/slideLayout" Target="../slideLayouts/slideLayout1696.xml"/><Relationship Id="rId12" Type="http://schemas.openxmlformats.org/officeDocument/2006/relationships/slideLayout" Target="../slideLayouts/slideLayout1695.xml"/><Relationship Id="rId11" Type="http://schemas.openxmlformats.org/officeDocument/2006/relationships/slideLayout" Target="../slideLayouts/slideLayout1694.xml"/><Relationship Id="rId10" Type="http://schemas.openxmlformats.org/officeDocument/2006/relationships/slideLayout" Target="../slideLayouts/slideLayout1693.xml"/><Relationship Id="rId1" Type="http://schemas.openxmlformats.org/officeDocument/2006/relationships/slideLayout" Target="../slideLayouts/slideLayout1684.xml"/></Relationships>
</file>

<file path=ppt/slideMasters/_rels/slideMaster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10.xml"/><Relationship Id="rId8" Type="http://schemas.openxmlformats.org/officeDocument/2006/relationships/slideLayout" Target="../slideLayouts/slideLayout1709.xml"/><Relationship Id="rId7" Type="http://schemas.openxmlformats.org/officeDocument/2006/relationships/slideLayout" Target="../slideLayouts/slideLayout1708.xml"/><Relationship Id="rId6" Type="http://schemas.openxmlformats.org/officeDocument/2006/relationships/slideLayout" Target="../slideLayouts/slideLayout1707.xml"/><Relationship Id="rId5" Type="http://schemas.openxmlformats.org/officeDocument/2006/relationships/slideLayout" Target="../slideLayouts/slideLayout1706.xml"/><Relationship Id="rId4" Type="http://schemas.openxmlformats.org/officeDocument/2006/relationships/slideLayout" Target="../slideLayouts/slideLayout1705.xml"/><Relationship Id="rId3" Type="http://schemas.openxmlformats.org/officeDocument/2006/relationships/slideLayout" Target="../slideLayouts/slideLayout1704.xml"/><Relationship Id="rId2" Type="http://schemas.openxmlformats.org/officeDocument/2006/relationships/slideLayout" Target="../slideLayouts/slideLayout1703.xml"/><Relationship Id="rId19" Type="http://schemas.openxmlformats.org/officeDocument/2006/relationships/theme" Target="../theme/theme98.xml"/><Relationship Id="rId18" Type="http://schemas.openxmlformats.org/officeDocument/2006/relationships/slideLayout" Target="../slideLayouts/slideLayout1719.xml"/><Relationship Id="rId17" Type="http://schemas.openxmlformats.org/officeDocument/2006/relationships/slideLayout" Target="../slideLayouts/slideLayout1718.xml"/><Relationship Id="rId16" Type="http://schemas.openxmlformats.org/officeDocument/2006/relationships/slideLayout" Target="../slideLayouts/slideLayout1717.xml"/><Relationship Id="rId15" Type="http://schemas.openxmlformats.org/officeDocument/2006/relationships/slideLayout" Target="../slideLayouts/slideLayout1716.xml"/><Relationship Id="rId14" Type="http://schemas.openxmlformats.org/officeDocument/2006/relationships/slideLayout" Target="../slideLayouts/slideLayout1715.xml"/><Relationship Id="rId13" Type="http://schemas.openxmlformats.org/officeDocument/2006/relationships/slideLayout" Target="../slideLayouts/slideLayout1714.xml"/><Relationship Id="rId12" Type="http://schemas.openxmlformats.org/officeDocument/2006/relationships/slideLayout" Target="../slideLayouts/slideLayout1713.xml"/><Relationship Id="rId11" Type="http://schemas.openxmlformats.org/officeDocument/2006/relationships/slideLayout" Target="../slideLayouts/slideLayout1712.xml"/><Relationship Id="rId10" Type="http://schemas.openxmlformats.org/officeDocument/2006/relationships/slideLayout" Target="../slideLayouts/slideLayout1711.xml"/><Relationship Id="rId1" Type="http://schemas.openxmlformats.org/officeDocument/2006/relationships/slideLayout" Target="../slideLayouts/slideLayout1702.xml"/></Relationships>
</file>

<file path=ppt/slideMasters/_rels/slideMaster9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28.xml"/><Relationship Id="rId8" Type="http://schemas.openxmlformats.org/officeDocument/2006/relationships/slideLayout" Target="../slideLayouts/slideLayout1727.xml"/><Relationship Id="rId7" Type="http://schemas.openxmlformats.org/officeDocument/2006/relationships/slideLayout" Target="../slideLayouts/slideLayout1726.xml"/><Relationship Id="rId6" Type="http://schemas.openxmlformats.org/officeDocument/2006/relationships/slideLayout" Target="../slideLayouts/slideLayout1725.xml"/><Relationship Id="rId5" Type="http://schemas.openxmlformats.org/officeDocument/2006/relationships/slideLayout" Target="../slideLayouts/slideLayout1724.xml"/><Relationship Id="rId4" Type="http://schemas.openxmlformats.org/officeDocument/2006/relationships/slideLayout" Target="../slideLayouts/slideLayout1723.xml"/><Relationship Id="rId3" Type="http://schemas.openxmlformats.org/officeDocument/2006/relationships/slideLayout" Target="../slideLayouts/slideLayout1722.xml"/><Relationship Id="rId2" Type="http://schemas.openxmlformats.org/officeDocument/2006/relationships/slideLayout" Target="../slideLayouts/slideLayout1721.xml"/><Relationship Id="rId19" Type="http://schemas.openxmlformats.org/officeDocument/2006/relationships/theme" Target="../theme/theme99.xml"/><Relationship Id="rId18" Type="http://schemas.openxmlformats.org/officeDocument/2006/relationships/slideLayout" Target="../slideLayouts/slideLayout1737.xml"/><Relationship Id="rId17" Type="http://schemas.openxmlformats.org/officeDocument/2006/relationships/slideLayout" Target="../slideLayouts/slideLayout1736.xml"/><Relationship Id="rId16" Type="http://schemas.openxmlformats.org/officeDocument/2006/relationships/slideLayout" Target="../slideLayouts/slideLayout1735.xml"/><Relationship Id="rId15" Type="http://schemas.openxmlformats.org/officeDocument/2006/relationships/slideLayout" Target="../slideLayouts/slideLayout1734.xml"/><Relationship Id="rId14" Type="http://schemas.openxmlformats.org/officeDocument/2006/relationships/slideLayout" Target="../slideLayouts/slideLayout1733.xml"/><Relationship Id="rId13" Type="http://schemas.openxmlformats.org/officeDocument/2006/relationships/slideLayout" Target="../slideLayouts/slideLayout1732.xml"/><Relationship Id="rId12" Type="http://schemas.openxmlformats.org/officeDocument/2006/relationships/slideLayout" Target="../slideLayouts/slideLayout1731.xml"/><Relationship Id="rId11" Type="http://schemas.openxmlformats.org/officeDocument/2006/relationships/slideLayout" Target="../slideLayouts/slideLayout1730.xml"/><Relationship Id="rId10" Type="http://schemas.openxmlformats.org/officeDocument/2006/relationships/slideLayout" Target="../slideLayouts/slideLayout1729.xml"/><Relationship Id="rId1" Type="http://schemas.openxmlformats.org/officeDocument/2006/relationships/slideLayout" Target="../slideLayouts/slideLayout17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485" r:id="rId1"/>
    <p:sldLayoutId id="2147485486" r:id="rId2"/>
    <p:sldLayoutId id="2147485487" r:id="rId3"/>
    <p:sldLayoutId id="2147485488" r:id="rId4"/>
    <p:sldLayoutId id="2147485489" r:id="rId5"/>
    <p:sldLayoutId id="2147485490" r:id="rId6"/>
    <p:sldLayoutId id="2147485491" r:id="rId7"/>
    <p:sldLayoutId id="2147485492" r:id="rId8"/>
    <p:sldLayoutId id="2147485493" r:id="rId9"/>
    <p:sldLayoutId id="2147485494" r:id="rId10"/>
    <p:sldLayoutId id="2147485495" r:id="rId11"/>
    <p:sldLayoutId id="2147485496" r:id="rId12"/>
    <p:sldLayoutId id="2147485497" r:id="rId13"/>
    <p:sldLayoutId id="2147485498" r:id="rId14"/>
    <p:sldLayoutId id="2147485499" r:id="rId15"/>
    <p:sldLayoutId id="2147485500" r:id="rId16"/>
    <p:sldLayoutId id="2147485501" r:id="rId17"/>
    <p:sldLayoutId id="214748550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504" r:id="rId1"/>
    <p:sldLayoutId id="2147485505" r:id="rId2"/>
    <p:sldLayoutId id="2147485506" r:id="rId3"/>
    <p:sldLayoutId id="2147485507" r:id="rId4"/>
    <p:sldLayoutId id="2147485508" r:id="rId5"/>
    <p:sldLayoutId id="2147485509" r:id="rId6"/>
    <p:sldLayoutId id="2147485510" r:id="rId7"/>
    <p:sldLayoutId id="2147485511" r:id="rId8"/>
    <p:sldLayoutId id="2147485512" r:id="rId9"/>
    <p:sldLayoutId id="2147485513" r:id="rId10"/>
    <p:sldLayoutId id="2147485514" r:id="rId11"/>
    <p:sldLayoutId id="2147485515" r:id="rId12"/>
    <p:sldLayoutId id="2147485516" r:id="rId13"/>
    <p:sldLayoutId id="2147485517" r:id="rId14"/>
    <p:sldLayoutId id="2147485518" r:id="rId15"/>
    <p:sldLayoutId id="2147485519" r:id="rId16"/>
    <p:sldLayoutId id="2147485520" r:id="rId17"/>
    <p:sldLayoutId id="214748552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  <p:sldLayoutId id="214748400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  <p:sldLayoutId id="214748402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  <p:sldLayoutId id="2147484038" r:id="rId17"/>
    <p:sldLayoutId id="214748403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  <p:sldLayoutId id="214748413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  <p:sldLayoutId id="2147484187" r:id="rId14"/>
    <p:sldLayoutId id="2147484188" r:id="rId15"/>
    <p:sldLayoutId id="2147484189" r:id="rId16"/>
    <p:sldLayoutId id="2147484190" r:id="rId17"/>
    <p:sldLayoutId id="214748419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  <p:sldLayoutId id="2147484223" r:id="rId12"/>
    <p:sldLayoutId id="2147484224" r:id="rId13"/>
    <p:sldLayoutId id="2147484225" r:id="rId14"/>
    <p:sldLayoutId id="2147484226" r:id="rId15"/>
    <p:sldLayoutId id="2147484227" r:id="rId16"/>
    <p:sldLayoutId id="2147484228" r:id="rId17"/>
    <p:sldLayoutId id="214748422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  <p:sldLayoutId id="2147484242" r:id="rId12"/>
    <p:sldLayoutId id="2147484243" r:id="rId13"/>
    <p:sldLayoutId id="2147484244" r:id="rId14"/>
    <p:sldLayoutId id="2147484245" r:id="rId15"/>
    <p:sldLayoutId id="2147484246" r:id="rId16"/>
    <p:sldLayoutId id="2147484247" r:id="rId17"/>
    <p:sldLayoutId id="214748424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  <p:sldLayoutId id="2147484261" r:id="rId12"/>
    <p:sldLayoutId id="2147484262" r:id="rId13"/>
    <p:sldLayoutId id="2147484263" r:id="rId14"/>
    <p:sldLayoutId id="2147484264" r:id="rId15"/>
    <p:sldLayoutId id="2147484265" r:id="rId16"/>
    <p:sldLayoutId id="2147484266" r:id="rId17"/>
    <p:sldLayoutId id="214748426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0" r:id="rId12"/>
    <p:sldLayoutId id="2147484281" r:id="rId13"/>
    <p:sldLayoutId id="2147484282" r:id="rId14"/>
    <p:sldLayoutId id="2147484283" r:id="rId15"/>
    <p:sldLayoutId id="2147484284" r:id="rId16"/>
    <p:sldLayoutId id="2147484285" r:id="rId17"/>
    <p:sldLayoutId id="214748428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  <p:sldLayoutId id="2147484299" r:id="rId12"/>
    <p:sldLayoutId id="2147484300" r:id="rId13"/>
    <p:sldLayoutId id="2147484301" r:id="rId14"/>
    <p:sldLayoutId id="2147484302" r:id="rId15"/>
    <p:sldLayoutId id="2147484303" r:id="rId16"/>
    <p:sldLayoutId id="2147484304" r:id="rId17"/>
    <p:sldLayoutId id="214748430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  <p:sldLayoutId id="2147484318" r:id="rId12"/>
    <p:sldLayoutId id="2147484319" r:id="rId13"/>
    <p:sldLayoutId id="2147484320" r:id="rId14"/>
    <p:sldLayoutId id="2147484321" r:id="rId15"/>
    <p:sldLayoutId id="2147484322" r:id="rId16"/>
    <p:sldLayoutId id="2147484323" r:id="rId17"/>
    <p:sldLayoutId id="214748432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4" r:id="rId9"/>
    <p:sldLayoutId id="2147484335" r:id="rId10"/>
    <p:sldLayoutId id="2147484336" r:id="rId11"/>
    <p:sldLayoutId id="2147484337" r:id="rId12"/>
    <p:sldLayoutId id="2147484338" r:id="rId13"/>
    <p:sldLayoutId id="2147484339" r:id="rId14"/>
    <p:sldLayoutId id="2147484340" r:id="rId15"/>
    <p:sldLayoutId id="2147484341" r:id="rId16"/>
    <p:sldLayoutId id="2147484342" r:id="rId17"/>
    <p:sldLayoutId id="214748434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  <p:sldLayoutId id="2147484361" r:id="rId17"/>
    <p:sldLayoutId id="214748436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78" r:id="rId15"/>
    <p:sldLayoutId id="2147484379" r:id="rId16"/>
    <p:sldLayoutId id="2147484380" r:id="rId17"/>
    <p:sldLayoutId id="214748438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4" r:id="rId12"/>
    <p:sldLayoutId id="2147484395" r:id="rId13"/>
    <p:sldLayoutId id="2147484396" r:id="rId14"/>
    <p:sldLayoutId id="2147484397" r:id="rId15"/>
    <p:sldLayoutId id="2147484398" r:id="rId16"/>
    <p:sldLayoutId id="2147484399" r:id="rId17"/>
    <p:sldLayoutId id="214748440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  <p:sldLayoutId id="214748443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  <p:sldLayoutId id="2147484470" r:id="rId12"/>
    <p:sldLayoutId id="2147484471" r:id="rId13"/>
    <p:sldLayoutId id="2147484472" r:id="rId14"/>
    <p:sldLayoutId id="2147484473" r:id="rId15"/>
    <p:sldLayoutId id="2147484474" r:id="rId16"/>
    <p:sldLayoutId id="2147484475" r:id="rId17"/>
    <p:sldLayoutId id="214748447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49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35" r:id="rId1"/>
    <p:sldLayoutId id="2147484536" r:id="rId2"/>
    <p:sldLayoutId id="2147484537" r:id="rId3"/>
    <p:sldLayoutId id="2147484538" r:id="rId4"/>
    <p:sldLayoutId id="2147484539" r:id="rId5"/>
    <p:sldLayoutId id="2147484540" r:id="rId6"/>
    <p:sldLayoutId id="2147484541" r:id="rId7"/>
    <p:sldLayoutId id="2147484542" r:id="rId8"/>
    <p:sldLayoutId id="2147484543" r:id="rId9"/>
    <p:sldLayoutId id="2147484544" r:id="rId10"/>
    <p:sldLayoutId id="2147484545" r:id="rId11"/>
    <p:sldLayoutId id="2147484546" r:id="rId12"/>
    <p:sldLayoutId id="2147484547" r:id="rId13"/>
    <p:sldLayoutId id="2147484548" r:id="rId14"/>
    <p:sldLayoutId id="2147484549" r:id="rId15"/>
    <p:sldLayoutId id="2147484550" r:id="rId16"/>
    <p:sldLayoutId id="2147484551" r:id="rId17"/>
    <p:sldLayoutId id="214748455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55" r:id="rId2"/>
    <p:sldLayoutId id="2147484556" r:id="rId3"/>
    <p:sldLayoutId id="2147484557" r:id="rId4"/>
    <p:sldLayoutId id="2147484558" r:id="rId5"/>
    <p:sldLayoutId id="2147484559" r:id="rId6"/>
    <p:sldLayoutId id="2147484560" r:id="rId7"/>
    <p:sldLayoutId id="2147484561" r:id="rId8"/>
    <p:sldLayoutId id="2147484562" r:id="rId9"/>
    <p:sldLayoutId id="2147484563" r:id="rId10"/>
    <p:sldLayoutId id="2147484564" r:id="rId11"/>
    <p:sldLayoutId id="2147484565" r:id="rId12"/>
    <p:sldLayoutId id="2147484566" r:id="rId13"/>
    <p:sldLayoutId id="2147484567" r:id="rId14"/>
    <p:sldLayoutId id="2147484568" r:id="rId15"/>
    <p:sldLayoutId id="2147484569" r:id="rId16"/>
    <p:sldLayoutId id="2147484570" r:id="rId17"/>
    <p:sldLayoutId id="214748457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  <p:sldLayoutId id="2147484584" r:id="rId12"/>
    <p:sldLayoutId id="2147484585" r:id="rId13"/>
    <p:sldLayoutId id="2147484586" r:id="rId14"/>
    <p:sldLayoutId id="2147484587" r:id="rId15"/>
    <p:sldLayoutId id="2147484588" r:id="rId16"/>
    <p:sldLayoutId id="2147484589" r:id="rId17"/>
    <p:sldLayoutId id="214748459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92" r:id="rId1"/>
    <p:sldLayoutId id="2147484593" r:id="rId2"/>
    <p:sldLayoutId id="2147484594" r:id="rId3"/>
    <p:sldLayoutId id="2147484595" r:id="rId4"/>
    <p:sldLayoutId id="2147484596" r:id="rId5"/>
    <p:sldLayoutId id="2147484597" r:id="rId6"/>
    <p:sldLayoutId id="2147484598" r:id="rId7"/>
    <p:sldLayoutId id="2147484599" r:id="rId8"/>
    <p:sldLayoutId id="2147484600" r:id="rId9"/>
    <p:sldLayoutId id="2147484601" r:id="rId10"/>
    <p:sldLayoutId id="2147484602" r:id="rId11"/>
    <p:sldLayoutId id="2147484603" r:id="rId12"/>
    <p:sldLayoutId id="2147484604" r:id="rId13"/>
    <p:sldLayoutId id="2147484605" r:id="rId14"/>
    <p:sldLayoutId id="2147484606" r:id="rId15"/>
    <p:sldLayoutId id="2147484607" r:id="rId16"/>
    <p:sldLayoutId id="2147484608" r:id="rId17"/>
    <p:sldLayoutId id="214748460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22" r:id="rId12"/>
    <p:sldLayoutId id="2147484623" r:id="rId13"/>
    <p:sldLayoutId id="2147484624" r:id="rId14"/>
    <p:sldLayoutId id="2147484625" r:id="rId15"/>
    <p:sldLayoutId id="2147484626" r:id="rId16"/>
    <p:sldLayoutId id="2147484627" r:id="rId17"/>
    <p:sldLayoutId id="214748462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32" r:id="rId3"/>
    <p:sldLayoutId id="2147484633" r:id="rId4"/>
    <p:sldLayoutId id="2147484634" r:id="rId5"/>
    <p:sldLayoutId id="2147484635" r:id="rId6"/>
    <p:sldLayoutId id="2147484636" r:id="rId7"/>
    <p:sldLayoutId id="2147484637" r:id="rId8"/>
    <p:sldLayoutId id="2147484638" r:id="rId9"/>
    <p:sldLayoutId id="2147484639" r:id="rId10"/>
    <p:sldLayoutId id="2147484640" r:id="rId11"/>
    <p:sldLayoutId id="2147484641" r:id="rId12"/>
    <p:sldLayoutId id="2147484642" r:id="rId13"/>
    <p:sldLayoutId id="2147484643" r:id="rId14"/>
    <p:sldLayoutId id="2147484644" r:id="rId15"/>
    <p:sldLayoutId id="2147484645" r:id="rId16"/>
    <p:sldLayoutId id="2147484646" r:id="rId17"/>
    <p:sldLayoutId id="214748464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  <p:sldLayoutId id="2147484660" r:id="rId12"/>
    <p:sldLayoutId id="2147484661" r:id="rId13"/>
    <p:sldLayoutId id="2147484662" r:id="rId14"/>
    <p:sldLayoutId id="2147484663" r:id="rId15"/>
    <p:sldLayoutId id="2147484664" r:id="rId16"/>
    <p:sldLayoutId id="2147484665" r:id="rId17"/>
    <p:sldLayoutId id="214748466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68" r:id="rId1"/>
    <p:sldLayoutId id="2147484669" r:id="rId2"/>
    <p:sldLayoutId id="2147484670" r:id="rId3"/>
    <p:sldLayoutId id="2147484671" r:id="rId4"/>
    <p:sldLayoutId id="2147484672" r:id="rId5"/>
    <p:sldLayoutId id="2147484673" r:id="rId6"/>
    <p:sldLayoutId id="2147484674" r:id="rId7"/>
    <p:sldLayoutId id="2147484675" r:id="rId8"/>
    <p:sldLayoutId id="2147484676" r:id="rId9"/>
    <p:sldLayoutId id="2147484677" r:id="rId10"/>
    <p:sldLayoutId id="2147484678" r:id="rId11"/>
    <p:sldLayoutId id="2147484679" r:id="rId12"/>
    <p:sldLayoutId id="2147484680" r:id="rId13"/>
    <p:sldLayoutId id="2147484681" r:id="rId14"/>
    <p:sldLayoutId id="2147484682" r:id="rId15"/>
    <p:sldLayoutId id="2147484683" r:id="rId16"/>
    <p:sldLayoutId id="2147484684" r:id="rId17"/>
    <p:sldLayoutId id="214748468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  <p:sldLayoutId id="2147484691" r:id="rId5"/>
    <p:sldLayoutId id="2147484692" r:id="rId6"/>
    <p:sldLayoutId id="2147484693" r:id="rId7"/>
    <p:sldLayoutId id="2147484694" r:id="rId8"/>
    <p:sldLayoutId id="2147484695" r:id="rId9"/>
    <p:sldLayoutId id="2147484696" r:id="rId10"/>
    <p:sldLayoutId id="2147484697" r:id="rId11"/>
    <p:sldLayoutId id="2147484698" r:id="rId12"/>
    <p:sldLayoutId id="2147484699" r:id="rId13"/>
    <p:sldLayoutId id="2147484700" r:id="rId14"/>
    <p:sldLayoutId id="2147484701" r:id="rId15"/>
    <p:sldLayoutId id="2147484702" r:id="rId16"/>
    <p:sldLayoutId id="2147484703" r:id="rId17"/>
    <p:sldLayoutId id="214748470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06" r:id="rId1"/>
    <p:sldLayoutId id="2147484707" r:id="rId2"/>
    <p:sldLayoutId id="2147484708" r:id="rId3"/>
    <p:sldLayoutId id="2147484709" r:id="rId4"/>
    <p:sldLayoutId id="2147484710" r:id="rId5"/>
    <p:sldLayoutId id="2147484711" r:id="rId6"/>
    <p:sldLayoutId id="2147484712" r:id="rId7"/>
    <p:sldLayoutId id="2147484713" r:id="rId8"/>
    <p:sldLayoutId id="2147484714" r:id="rId9"/>
    <p:sldLayoutId id="2147484715" r:id="rId10"/>
    <p:sldLayoutId id="2147484716" r:id="rId11"/>
    <p:sldLayoutId id="2147484717" r:id="rId12"/>
    <p:sldLayoutId id="2147484718" r:id="rId13"/>
    <p:sldLayoutId id="2147484719" r:id="rId14"/>
    <p:sldLayoutId id="2147484720" r:id="rId15"/>
    <p:sldLayoutId id="2147484721" r:id="rId16"/>
    <p:sldLayoutId id="2147484722" r:id="rId17"/>
    <p:sldLayoutId id="214748472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25" r:id="rId1"/>
    <p:sldLayoutId id="2147484726" r:id="rId2"/>
    <p:sldLayoutId id="2147484727" r:id="rId3"/>
    <p:sldLayoutId id="2147484728" r:id="rId4"/>
    <p:sldLayoutId id="2147484729" r:id="rId5"/>
    <p:sldLayoutId id="2147484730" r:id="rId6"/>
    <p:sldLayoutId id="2147484731" r:id="rId7"/>
    <p:sldLayoutId id="2147484732" r:id="rId8"/>
    <p:sldLayoutId id="2147484733" r:id="rId9"/>
    <p:sldLayoutId id="2147484734" r:id="rId10"/>
    <p:sldLayoutId id="2147484735" r:id="rId11"/>
    <p:sldLayoutId id="2147484736" r:id="rId12"/>
    <p:sldLayoutId id="2147484737" r:id="rId13"/>
    <p:sldLayoutId id="2147484738" r:id="rId14"/>
    <p:sldLayoutId id="2147484739" r:id="rId15"/>
    <p:sldLayoutId id="2147484740" r:id="rId16"/>
    <p:sldLayoutId id="2147484741" r:id="rId17"/>
    <p:sldLayoutId id="214748474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  <p:sldLayoutId id="2147484755" r:id="rId12"/>
    <p:sldLayoutId id="2147484756" r:id="rId13"/>
    <p:sldLayoutId id="2147484757" r:id="rId14"/>
    <p:sldLayoutId id="2147484758" r:id="rId15"/>
    <p:sldLayoutId id="2147484759" r:id="rId16"/>
    <p:sldLayoutId id="2147484760" r:id="rId17"/>
    <p:sldLayoutId id="214748476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63" r:id="rId1"/>
    <p:sldLayoutId id="2147484764" r:id="rId2"/>
    <p:sldLayoutId id="2147484765" r:id="rId3"/>
    <p:sldLayoutId id="2147484766" r:id="rId4"/>
    <p:sldLayoutId id="2147484767" r:id="rId5"/>
    <p:sldLayoutId id="2147484768" r:id="rId6"/>
    <p:sldLayoutId id="2147484769" r:id="rId7"/>
    <p:sldLayoutId id="2147484770" r:id="rId8"/>
    <p:sldLayoutId id="2147484771" r:id="rId9"/>
    <p:sldLayoutId id="2147484772" r:id="rId10"/>
    <p:sldLayoutId id="2147484773" r:id="rId11"/>
    <p:sldLayoutId id="2147484774" r:id="rId12"/>
    <p:sldLayoutId id="2147484775" r:id="rId13"/>
    <p:sldLayoutId id="2147484776" r:id="rId14"/>
    <p:sldLayoutId id="2147484777" r:id="rId15"/>
    <p:sldLayoutId id="2147484778" r:id="rId16"/>
    <p:sldLayoutId id="2147484779" r:id="rId17"/>
    <p:sldLayoutId id="214748478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82" r:id="rId1"/>
    <p:sldLayoutId id="2147484783" r:id="rId2"/>
    <p:sldLayoutId id="2147484784" r:id="rId3"/>
    <p:sldLayoutId id="2147484785" r:id="rId4"/>
    <p:sldLayoutId id="2147484786" r:id="rId5"/>
    <p:sldLayoutId id="2147484787" r:id="rId6"/>
    <p:sldLayoutId id="2147484788" r:id="rId7"/>
    <p:sldLayoutId id="2147484789" r:id="rId8"/>
    <p:sldLayoutId id="2147484790" r:id="rId9"/>
    <p:sldLayoutId id="2147484791" r:id="rId10"/>
    <p:sldLayoutId id="2147484792" r:id="rId11"/>
    <p:sldLayoutId id="2147484793" r:id="rId12"/>
    <p:sldLayoutId id="2147484794" r:id="rId13"/>
    <p:sldLayoutId id="2147484795" r:id="rId14"/>
    <p:sldLayoutId id="2147484796" r:id="rId15"/>
    <p:sldLayoutId id="2147484797" r:id="rId16"/>
    <p:sldLayoutId id="2147484798" r:id="rId17"/>
    <p:sldLayoutId id="214748479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5" r:id="rId5"/>
    <p:sldLayoutId id="2147484806" r:id="rId6"/>
    <p:sldLayoutId id="2147484807" r:id="rId7"/>
    <p:sldLayoutId id="2147484808" r:id="rId8"/>
    <p:sldLayoutId id="2147484809" r:id="rId9"/>
    <p:sldLayoutId id="2147484810" r:id="rId10"/>
    <p:sldLayoutId id="2147484811" r:id="rId11"/>
    <p:sldLayoutId id="2147484812" r:id="rId12"/>
    <p:sldLayoutId id="2147484813" r:id="rId13"/>
    <p:sldLayoutId id="2147484814" r:id="rId14"/>
    <p:sldLayoutId id="2147484815" r:id="rId15"/>
    <p:sldLayoutId id="2147484816" r:id="rId16"/>
    <p:sldLayoutId id="2147484817" r:id="rId17"/>
    <p:sldLayoutId id="214748481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20" r:id="rId1"/>
    <p:sldLayoutId id="2147484821" r:id="rId2"/>
    <p:sldLayoutId id="2147484822" r:id="rId3"/>
    <p:sldLayoutId id="2147484823" r:id="rId4"/>
    <p:sldLayoutId id="2147484824" r:id="rId5"/>
    <p:sldLayoutId id="2147484825" r:id="rId6"/>
    <p:sldLayoutId id="2147484826" r:id="rId7"/>
    <p:sldLayoutId id="2147484827" r:id="rId8"/>
    <p:sldLayoutId id="2147484828" r:id="rId9"/>
    <p:sldLayoutId id="2147484829" r:id="rId10"/>
    <p:sldLayoutId id="2147484830" r:id="rId11"/>
    <p:sldLayoutId id="2147484831" r:id="rId12"/>
    <p:sldLayoutId id="2147484832" r:id="rId13"/>
    <p:sldLayoutId id="2147484833" r:id="rId14"/>
    <p:sldLayoutId id="2147484834" r:id="rId15"/>
    <p:sldLayoutId id="2147484835" r:id="rId16"/>
    <p:sldLayoutId id="2147484836" r:id="rId17"/>
    <p:sldLayoutId id="214748483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  <p:sldLayoutId id="2147484851" r:id="rId13"/>
    <p:sldLayoutId id="2147484852" r:id="rId14"/>
    <p:sldLayoutId id="2147484853" r:id="rId15"/>
    <p:sldLayoutId id="2147484854" r:id="rId16"/>
    <p:sldLayoutId id="2147484855" r:id="rId17"/>
    <p:sldLayoutId id="214748485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79" r:id="rId3"/>
    <p:sldLayoutId id="2147484880" r:id="rId4"/>
    <p:sldLayoutId id="2147484881" r:id="rId5"/>
    <p:sldLayoutId id="2147484882" r:id="rId6"/>
    <p:sldLayoutId id="2147484883" r:id="rId7"/>
    <p:sldLayoutId id="2147484884" r:id="rId8"/>
    <p:sldLayoutId id="2147484885" r:id="rId9"/>
    <p:sldLayoutId id="2147484886" r:id="rId10"/>
    <p:sldLayoutId id="2147484887" r:id="rId11"/>
    <p:sldLayoutId id="2147484888" r:id="rId12"/>
    <p:sldLayoutId id="2147484889" r:id="rId13"/>
    <p:sldLayoutId id="2147484890" r:id="rId14"/>
    <p:sldLayoutId id="2147484891" r:id="rId15"/>
    <p:sldLayoutId id="2147484892" r:id="rId16"/>
    <p:sldLayoutId id="2147484893" r:id="rId17"/>
    <p:sldLayoutId id="214748489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96" r:id="rId1"/>
    <p:sldLayoutId id="2147484897" r:id="rId2"/>
    <p:sldLayoutId id="2147484898" r:id="rId3"/>
    <p:sldLayoutId id="2147484899" r:id="rId4"/>
    <p:sldLayoutId id="2147484900" r:id="rId5"/>
    <p:sldLayoutId id="2147484901" r:id="rId6"/>
    <p:sldLayoutId id="2147484902" r:id="rId7"/>
    <p:sldLayoutId id="2147484903" r:id="rId8"/>
    <p:sldLayoutId id="2147484904" r:id="rId9"/>
    <p:sldLayoutId id="2147484905" r:id="rId10"/>
    <p:sldLayoutId id="2147484906" r:id="rId11"/>
    <p:sldLayoutId id="2147484907" r:id="rId12"/>
    <p:sldLayoutId id="2147484908" r:id="rId13"/>
    <p:sldLayoutId id="2147484909" r:id="rId14"/>
    <p:sldLayoutId id="2147484910" r:id="rId15"/>
    <p:sldLayoutId id="2147484911" r:id="rId16"/>
    <p:sldLayoutId id="2147484912" r:id="rId17"/>
    <p:sldLayoutId id="214748491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15" r:id="rId1"/>
    <p:sldLayoutId id="2147484916" r:id="rId2"/>
    <p:sldLayoutId id="2147484917" r:id="rId3"/>
    <p:sldLayoutId id="2147484918" r:id="rId4"/>
    <p:sldLayoutId id="2147484919" r:id="rId5"/>
    <p:sldLayoutId id="2147484920" r:id="rId6"/>
    <p:sldLayoutId id="2147484921" r:id="rId7"/>
    <p:sldLayoutId id="2147484922" r:id="rId8"/>
    <p:sldLayoutId id="2147484923" r:id="rId9"/>
    <p:sldLayoutId id="2147484924" r:id="rId10"/>
    <p:sldLayoutId id="2147484925" r:id="rId11"/>
    <p:sldLayoutId id="2147484926" r:id="rId12"/>
    <p:sldLayoutId id="2147484927" r:id="rId13"/>
    <p:sldLayoutId id="2147484928" r:id="rId14"/>
    <p:sldLayoutId id="2147484929" r:id="rId15"/>
    <p:sldLayoutId id="2147484930" r:id="rId16"/>
    <p:sldLayoutId id="2147484931" r:id="rId17"/>
    <p:sldLayoutId id="214748493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34" r:id="rId1"/>
    <p:sldLayoutId id="2147484935" r:id="rId2"/>
    <p:sldLayoutId id="2147484936" r:id="rId3"/>
    <p:sldLayoutId id="2147484937" r:id="rId4"/>
    <p:sldLayoutId id="2147484938" r:id="rId5"/>
    <p:sldLayoutId id="2147484939" r:id="rId6"/>
    <p:sldLayoutId id="2147484940" r:id="rId7"/>
    <p:sldLayoutId id="2147484941" r:id="rId8"/>
    <p:sldLayoutId id="2147484942" r:id="rId9"/>
    <p:sldLayoutId id="2147484943" r:id="rId10"/>
    <p:sldLayoutId id="2147484944" r:id="rId11"/>
    <p:sldLayoutId id="2147484945" r:id="rId12"/>
    <p:sldLayoutId id="2147484946" r:id="rId13"/>
    <p:sldLayoutId id="2147484947" r:id="rId14"/>
    <p:sldLayoutId id="2147484948" r:id="rId15"/>
    <p:sldLayoutId id="2147484949" r:id="rId16"/>
    <p:sldLayoutId id="2147484950" r:id="rId17"/>
    <p:sldLayoutId id="214748495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54" r:id="rId2"/>
    <p:sldLayoutId id="2147484955" r:id="rId3"/>
    <p:sldLayoutId id="2147484956" r:id="rId4"/>
    <p:sldLayoutId id="2147484957" r:id="rId5"/>
    <p:sldLayoutId id="2147484958" r:id="rId6"/>
    <p:sldLayoutId id="2147484959" r:id="rId7"/>
    <p:sldLayoutId id="2147484960" r:id="rId8"/>
    <p:sldLayoutId id="2147484961" r:id="rId9"/>
    <p:sldLayoutId id="2147484962" r:id="rId10"/>
    <p:sldLayoutId id="2147484963" r:id="rId11"/>
    <p:sldLayoutId id="2147484964" r:id="rId12"/>
    <p:sldLayoutId id="2147484965" r:id="rId13"/>
    <p:sldLayoutId id="2147484966" r:id="rId14"/>
    <p:sldLayoutId id="2147484967" r:id="rId15"/>
    <p:sldLayoutId id="2147484968" r:id="rId16"/>
    <p:sldLayoutId id="2147484969" r:id="rId17"/>
    <p:sldLayoutId id="214748497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72" r:id="rId1"/>
    <p:sldLayoutId id="2147484973" r:id="rId2"/>
    <p:sldLayoutId id="2147484974" r:id="rId3"/>
    <p:sldLayoutId id="2147484975" r:id="rId4"/>
    <p:sldLayoutId id="2147484976" r:id="rId5"/>
    <p:sldLayoutId id="2147484977" r:id="rId6"/>
    <p:sldLayoutId id="2147484978" r:id="rId7"/>
    <p:sldLayoutId id="2147484979" r:id="rId8"/>
    <p:sldLayoutId id="2147484980" r:id="rId9"/>
    <p:sldLayoutId id="2147484981" r:id="rId10"/>
    <p:sldLayoutId id="2147484982" r:id="rId11"/>
    <p:sldLayoutId id="2147484983" r:id="rId12"/>
    <p:sldLayoutId id="2147484984" r:id="rId13"/>
    <p:sldLayoutId id="2147484985" r:id="rId14"/>
    <p:sldLayoutId id="2147484986" r:id="rId15"/>
    <p:sldLayoutId id="2147484987" r:id="rId16"/>
    <p:sldLayoutId id="2147484988" r:id="rId17"/>
    <p:sldLayoutId id="214748498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91" r:id="rId1"/>
    <p:sldLayoutId id="2147484992" r:id="rId2"/>
    <p:sldLayoutId id="2147484993" r:id="rId3"/>
    <p:sldLayoutId id="2147484994" r:id="rId4"/>
    <p:sldLayoutId id="2147484995" r:id="rId5"/>
    <p:sldLayoutId id="2147484996" r:id="rId6"/>
    <p:sldLayoutId id="2147484997" r:id="rId7"/>
    <p:sldLayoutId id="2147484998" r:id="rId8"/>
    <p:sldLayoutId id="2147484999" r:id="rId9"/>
    <p:sldLayoutId id="2147485000" r:id="rId10"/>
    <p:sldLayoutId id="2147485001" r:id="rId11"/>
    <p:sldLayoutId id="2147485002" r:id="rId12"/>
    <p:sldLayoutId id="2147485003" r:id="rId13"/>
    <p:sldLayoutId id="2147485004" r:id="rId14"/>
    <p:sldLayoutId id="2147485005" r:id="rId15"/>
    <p:sldLayoutId id="2147485006" r:id="rId16"/>
    <p:sldLayoutId id="2147485007" r:id="rId17"/>
    <p:sldLayoutId id="214748500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5011" r:id="rId2"/>
    <p:sldLayoutId id="2147485012" r:id="rId3"/>
    <p:sldLayoutId id="2147485013" r:id="rId4"/>
    <p:sldLayoutId id="2147485014" r:id="rId5"/>
    <p:sldLayoutId id="2147485015" r:id="rId6"/>
    <p:sldLayoutId id="2147485016" r:id="rId7"/>
    <p:sldLayoutId id="2147485017" r:id="rId8"/>
    <p:sldLayoutId id="2147485018" r:id="rId9"/>
    <p:sldLayoutId id="2147485019" r:id="rId10"/>
    <p:sldLayoutId id="2147485020" r:id="rId11"/>
    <p:sldLayoutId id="2147485021" r:id="rId12"/>
    <p:sldLayoutId id="2147485022" r:id="rId13"/>
    <p:sldLayoutId id="2147485023" r:id="rId14"/>
    <p:sldLayoutId id="2147485024" r:id="rId15"/>
    <p:sldLayoutId id="2147485025" r:id="rId16"/>
    <p:sldLayoutId id="2147485026" r:id="rId17"/>
    <p:sldLayoutId id="214748502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29" r:id="rId1"/>
    <p:sldLayoutId id="2147485030" r:id="rId2"/>
    <p:sldLayoutId id="2147485031" r:id="rId3"/>
    <p:sldLayoutId id="2147485032" r:id="rId4"/>
    <p:sldLayoutId id="2147485033" r:id="rId5"/>
    <p:sldLayoutId id="2147485034" r:id="rId6"/>
    <p:sldLayoutId id="2147485035" r:id="rId7"/>
    <p:sldLayoutId id="2147485036" r:id="rId8"/>
    <p:sldLayoutId id="2147485037" r:id="rId9"/>
    <p:sldLayoutId id="2147485038" r:id="rId10"/>
    <p:sldLayoutId id="2147485039" r:id="rId11"/>
    <p:sldLayoutId id="2147485040" r:id="rId12"/>
    <p:sldLayoutId id="2147485041" r:id="rId13"/>
    <p:sldLayoutId id="2147485042" r:id="rId14"/>
    <p:sldLayoutId id="2147485043" r:id="rId15"/>
    <p:sldLayoutId id="2147485044" r:id="rId16"/>
    <p:sldLayoutId id="2147485045" r:id="rId17"/>
    <p:sldLayoutId id="214748504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48" r:id="rId1"/>
    <p:sldLayoutId id="2147485049" r:id="rId2"/>
    <p:sldLayoutId id="2147485050" r:id="rId3"/>
    <p:sldLayoutId id="2147485051" r:id="rId4"/>
    <p:sldLayoutId id="2147485052" r:id="rId5"/>
    <p:sldLayoutId id="2147485053" r:id="rId6"/>
    <p:sldLayoutId id="2147485054" r:id="rId7"/>
    <p:sldLayoutId id="2147485055" r:id="rId8"/>
    <p:sldLayoutId id="2147485056" r:id="rId9"/>
    <p:sldLayoutId id="2147485057" r:id="rId10"/>
    <p:sldLayoutId id="2147485058" r:id="rId11"/>
    <p:sldLayoutId id="2147485059" r:id="rId12"/>
    <p:sldLayoutId id="2147485060" r:id="rId13"/>
    <p:sldLayoutId id="2147485061" r:id="rId14"/>
    <p:sldLayoutId id="2147485062" r:id="rId15"/>
    <p:sldLayoutId id="2147485063" r:id="rId16"/>
    <p:sldLayoutId id="2147485064" r:id="rId17"/>
    <p:sldLayoutId id="214748506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67" r:id="rId1"/>
    <p:sldLayoutId id="2147485068" r:id="rId2"/>
    <p:sldLayoutId id="2147485069" r:id="rId3"/>
    <p:sldLayoutId id="2147485070" r:id="rId4"/>
    <p:sldLayoutId id="2147485071" r:id="rId5"/>
    <p:sldLayoutId id="2147485072" r:id="rId6"/>
    <p:sldLayoutId id="2147485073" r:id="rId7"/>
    <p:sldLayoutId id="2147485074" r:id="rId8"/>
    <p:sldLayoutId id="2147485075" r:id="rId9"/>
    <p:sldLayoutId id="2147485076" r:id="rId10"/>
    <p:sldLayoutId id="2147485077" r:id="rId11"/>
    <p:sldLayoutId id="2147485078" r:id="rId12"/>
    <p:sldLayoutId id="2147485079" r:id="rId13"/>
    <p:sldLayoutId id="2147485080" r:id="rId14"/>
    <p:sldLayoutId id="2147485081" r:id="rId15"/>
    <p:sldLayoutId id="2147485082" r:id="rId16"/>
    <p:sldLayoutId id="2147485083" r:id="rId17"/>
    <p:sldLayoutId id="214748508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86" r:id="rId1"/>
    <p:sldLayoutId id="2147485087" r:id="rId2"/>
    <p:sldLayoutId id="2147485088" r:id="rId3"/>
    <p:sldLayoutId id="2147485089" r:id="rId4"/>
    <p:sldLayoutId id="2147485090" r:id="rId5"/>
    <p:sldLayoutId id="2147485091" r:id="rId6"/>
    <p:sldLayoutId id="2147485092" r:id="rId7"/>
    <p:sldLayoutId id="2147485093" r:id="rId8"/>
    <p:sldLayoutId id="2147485094" r:id="rId9"/>
    <p:sldLayoutId id="2147485095" r:id="rId10"/>
    <p:sldLayoutId id="2147485096" r:id="rId11"/>
    <p:sldLayoutId id="2147485097" r:id="rId12"/>
    <p:sldLayoutId id="2147485098" r:id="rId13"/>
    <p:sldLayoutId id="2147485099" r:id="rId14"/>
    <p:sldLayoutId id="2147485100" r:id="rId15"/>
    <p:sldLayoutId id="2147485101" r:id="rId16"/>
    <p:sldLayoutId id="2147485102" r:id="rId17"/>
    <p:sldLayoutId id="214748510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05" r:id="rId1"/>
    <p:sldLayoutId id="2147485106" r:id="rId2"/>
    <p:sldLayoutId id="2147485107" r:id="rId3"/>
    <p:sldLayoutId id="2147485108" r:id="rId4"/>
    <p:sldLayoutId id="2147485109" r:id="rId5"/>
    <p:sldLayoutId id="2147485110" r:id="rId6"/>
    <p:sldLayoutId id="2147485111" r:id="rId7"/>
    <p:sldLayoutId id="2147485112" r:id="rId8"/>
    <p:sldLayoutId id="2147485113" r:id="rId9"/>
    <p:sldLayoutId id="2147485114" r:id="rId10"/>
    <p:sldLayoutId id="2147485115" r:id="rId11"/>
    <p:sldLayoutId id="2147485116" r:id="rId12"/>
    <p:sldLayoutId id="2147485117" r:id="rId13"/>
    <p:sldLayoutId id="2147485118" r:id="rId14"/>
    <p:sldLayoutId id="2147485119" r:id="rId15"/>
    <p:sldLayoutId id="2147485120" r:id="rId16"/>
    <p:sldLayoutId id="2147485121" r:id="rId17"/>
    <p:sldLayoutId id="214748512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24" r:id="rId1"/>
    <p:sldLayoutId id="2147485125" r:id="rId2"/>
    <p:sldLayoutId id="2147485126" r:id="rId3"/>
    <p:sldLayoutId id="2147485127" r:id="rId4"/>
    <p:sldLayoutId id="2147485128" r:id="rId5"/>
    <p:sldLayoutId id="2147485129" r:id="rId6"/>
    <p:sldLayoutId id="2147485130" r:id="rId7"/>
    <p:sldLayoutId id="2147485131" r:id="rId8"/>
    <p:sldLayoutId id="2147485132" r:id="rId9"/>
    <p:sldLayoutId id="2147485133" r:id="rId10"/>
    <p:sldLayoutId id="2147485134" r:id="rId11"/>
    <p:sldLayoutId id="2147485135" r:id="rId12"/>
    <p:sldLayoutId id="2147485136" r:id="rId13"/>
    <p:sldLayoutId id="2147485137" r:id="rId14"/>
    <p:sldLayoutId id="2147485138" r:id="rId15"/>
    <p:sldLayoutId id="2147485139" r:id="rId16"/>
    <p:sldLayoutId id="2147485140" r:id="rId17"/>
    <p:sldLayoutId id="214748514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43" r:id="rId1"/>
    <p:sldLayoutId id="2147485144" r:id="rId2"/>
    <p:sldLayoutId id="2147485145" r:id="rId3"/>
    <p:sldLayoutId id="2147485146" r:id="rId4"/>
    <p:sldLayoutId id="2147485147" r:id="rId5"/>
    <p:sldLayoutId id="2147485148" r:id="rId6"/>
    <p:sldLayoutId id="2147485149" r:id="rId7"/>
    <p:sldLayoutId id="2147485150" r:id="rId8"/>
    <p:sldLayoutId id="2147485151" r:id="rId9"/>
    <p:sldLayoutId id="2147485152" r:id="rId10"/>
    <p:sldLayoutId id="2147485153" r:id="rId11"/>
    <p:sldLayoutId id="2147485154" r:id="rId12"/>
    <p:sldLayoutId id="2147485155" r:id="rId13"/>
    <p:sldLayoutId id="2147485156" r:id="rId14"/>
    <p:sldLayoutId id="2147485157" r:id="rId15"/>
    <p:sldLayoutId id="2147485158" r:id="rId16"/>
    <p:sldLayoutId id="2147485159" r:id="rId17"/>
    <p:sldLayoutId id="214748516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62" r:id="rId1"/>
    <p:sldLayoutId id="2147485163" r:id="rId2"/>
    <p:sldLayoutId id="2147485164" r:id="rId3"/>
    <p:sldLayoutId id="2147485165" r:id="rId4"/>
    <p:sldLayoutId id="2147485166" r:id="rId5"/>
    <p:sldLayoutId id="2147485167" r:id="rId6"/>
    <p:sldLayoutId id="2147485168" r:id="rId7"/>
    <p:sldLayoutId id="2147485169" r:id="rId8"/>
    <p:sldLayoutId id="2147485170" r:id="rId9"/>
    <p:sldLayoutId id="2147485171" r:id="rId10"/>
    <p:sldLayoutId id="2147485172" r:id="rId11"/>
    <p:sldLayoutId id="2147485173" r:id="rId12"/>
    <p:sldLayoutId id="2147485174" r:id="rId13"/>
    <p:sldLayoutId id="2147485175" r:id="rId14"/>
    <p:sldLayoutId id="2147485176" r:id="rId15"/>
    <p:sldLayoutId id="2147485177" r:id="rId16"/>
    <p:sldLayoutId id="2147485178" r:id="rId17"/>
    <p:sldLayoutId id="214748517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81" r:id="rId1"/>
    <p:sldLayoutId id="2147485182" r:id="rId2"/>
    <p:sldLayoutId id="2147485183" r:id="rId3"/>
    <p:sldLayoutId id="2147485184" r:id="rId4"/>
    <p:sldLayoutId id="2147485185" r:id="rId5"/>
    <p:sldLayoutId id="2147485186" r:id="rId6"/>
    <p:sldLayoutId id="2147485187" r:id="rId7"/>
    <p:sldLayoutId id="2147485188" r:id="rId8"/>
    <p:sldLayoutId id="2147485189" r:id="rId9"/>
    <p:sldLayoutId id="2147485190" r:id="rId10"/>
    <p:sldLayoutId id="2147485191" r:id="rId11"/>
    <p:sldLayoutId id="2147485192" r:id="rId12"/>
    <p:sldLayoutId id="2147485193" r:id="rId13"/>
    <p:sldLayoutId id="2147485194" r:id="rId14"/>
    <p:sldLayoutId id="2147485195" r:id="rId15"/>
    <p:sldLayoutId id="2147485196" r:id="rId16"/>
    <p:sldLayoutId id="2147485197" r:id="rId17"/>
    <p:sldLayoutId id="214748519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00" r:id="rId1"/>
    <p:sldLayoutId id="2147485201" r:id="rId2"/>
    <p:sldLayoutId id="2147485202" r:id="rId3"/>
    <p:sldLayoutId id="2147485203" r:id="rId4"/>
    <p:sldLayoutId id="2147485204" r:id="rId5"/>
    <p:sldLayoutId id="2147485205" r:id="rId6"/>
    <p:sldLayoutId id="2147485206" r:id="rId7"/>
    <p:sldLayoutId id="2147485207" r:id="rId8"/>
    <p:sldLayoutId id="2147485208" r:id="rId9"/>
    <p:sldLayoutId id="2147485209" r:id="rId10"/>
    <p:sldLayoutId id="2147485210" r:id="rId11"/>
    <p:sldLayoutId id="2147485211" r:id="rId12"/>
    <p:sldLayoutId id="2147485212" r:id="rId13"/>
    <p:sldLayoutId id="2147485213" r:id="rId14"/>
    <p:sldLayoutId id="2147485214" r:id="rId15"/>
    <p:sldLayoutId id="2147485215" r:id="rId16"/>
    <p:sldLayoutId id="2147485216" r:id="rId17"/>
    <p:sldLayoutId id="214748521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19" r:id="rId1"/>
    <p:sldLayoutId id="2147485220" r:id="rId2"/>
    <p:sldLayoutId id="2147485221" r:id="rId3"/>
    <p:sldLayoutId id="2147485222" r:id="rId4"/>
    <p:sldLayoutId id="2147485223" r:id="rId5"/>
    <p:sldLayoutId id="2147485224" r:id="rId6"/>
    <p:sldLayoutId id="2147485225" r:id="rId7"/>
    <p:sldLayoutId id="2147485226" r:id="rId8"/>
    <p:sldLayoutId id="2147485227" r:id="rId9"/>
    <p:sldLayoutId id="2147485228" r:id="rId10"/>
    <p:sldLayoutId id="2147485229" r:id="rId11"/>
    <p:sldLayoutId id="2147485230" r:id="rId12"/>
    <p:sldLayoutId id="2147485231" r:id="rId13"/>
    <p:sldLayoutId id="2147485232" r:id="rId14"/>
    <p:sldLayoutId id="2147485233" r:id="rId15"/>
    <p:sldLayoutId id="2147485234" r:id="rId16"/>
    <p:sldLayoutId id="2147485235" r:id="rId17"/>
    <p:sldLayoutId id="214748523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38" r:id="rId1"/>
    <p:sldLayoutId id="2147485239" r:id="rId2"/>
    <p:sldLayoutId id="2147485240" r:id="rId3"/>
    <p:sldLayoutId id="2147485241" r:id="rId4"/>
    <p:sldLayoutId id="2147485242" r:id="rId5"/>
    <p:sldLayoutId id="2147485243" r:id="rId6"/>
    <p:sldLayoutId id="2147485244" r:id="rId7"/>
    <p:sldLayoutId id="2147485245" r:id="rId8"/>
    <p:sldLayoutId id="2147485246" r:id="rId9"/>
    <p:sldLayoutId id="2147485247" r:id="rId10"/>
    <p:sldLayoutId id="2147485248" r:id="rId11"/>
    <p:sldLayoutId id="2147485249" r:id="rId12"/>
    <p:sldLayoutId id="2147485250" r:id="rId13"/>
    <p:sldLayoutId id="2147485251" r:id="rId14"/>
    <p:sldLayoutId id="2147485252" r:id="rId15"/>
    <p:sldLayoutId id="2147485253" r:id="rId16"/>
    <p:sldLayoutId id="2147485254" r:id="rId17"/>
    <p:sldLayoutId id="214748525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57" r:id="rId1"/>
    <p:sldLayoutId id="2147485258" r:id="rId2"/>
    <p:sldLayoutId id="2147485259" r:id="rId3"/>
    <p:sldLayoutId id="2147485260" r:id="rId4"/>
    <p:sldLayoutId id="2147485261" r:id="rId5"/>
    <p:sldLayoutId id="2147485262" r:id="rId6"/>
    <p:sldLayoutId id="2147485263" r:id="rId7"/>
    <p:sldLayoutId id="2147485264" r:id="rId8"/>
    <p:sldLayoutId id="2147485265" r:id="rId9"/>
    <p:sldLayoutId id="2147485266" r:id="rId10"/>
    <p:sldLayoutId id="2147485267" r:id="rId11"/>
    <p:sldLayoutId id="2147485268" r:id="rId12"/>
    <p:sldLayoutId id="2147485269" r:id="rId13"/>
    <p:sldLayoutId id="2147485270" r:id="rId14"/>
    <p:sldLayoutId id="2147485271" r:id="rId15"/>
    <p:sldLayoutId id="2147485272" r:id="rId16"/>
    <p:sldLayoutId id="2147485273" r:id="rId17"/>
    <p:sldLayoutId id="214748527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76" r:id="rId1"/>
    <p:sldLayoutId id="2147485277" r:id="rId2"/>
    <p:sldLayoutId id="2147485278" r:id="rId3"/>
    <p:sldLayoutId id="2147485279" r:id="rId4"/>
    <p:sldLayoutId id="2147485280" r:id="rId5"/>
    <p:sldLayoutId id="2147485281" r:id="rId6"/>
    <p:sldLayoutId id="2147485282" r:id="rId7"/>
    <p:sldLayoutId id="2147485283" r:id="rId8"/>
    <p:sldLayoutId id="2147485284" r:id="rId9"/>
    <p:sldLayoutId id="2147485285" r:id="rId10"/>
    <p:sldLayoutId id="2147485286" r:id="rId11"/>
    <p:sldLayoutId id="2147485287" r:id="rId12"/>
    <p:sldLayoutId id="2147485288" r:id="rId13"/>
    <p:sldLayoutId id="2147485289" r:id="rId14"/>
    <p:sldLayoutId id="2147485290" r:id="rId15"/>
    <p:sldLayoutId id="2147485291" r:id="rId16"/>
    <p:sldLayoutId id="2147485292" r:id="rId17"/>
    <p:sldLayoutId id="214748529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95" r:id="rId1"/>
    <p:sldLayoutId id="2147485296" r:id="rId2"/>
    <p:sldLayoutId id="2147485297" r:id="rId3"/>
    <p:sldLayoutId id="2147485298" r:id="rId4"/>
    <p:sldLayoutId id="2147485299" r:id="rId5"/>
    <p:sldLayoutId id="2147485300" r:id="rId6"/>
    <p:sldLayoutId id="2147485301" r:id="rId7"/>
    <p:sldLayoutId id="2147485302" r:id="rId8"/>
    <p:sldLayoutId id="2147485303" r:id="rId9"/>
    <p:sldLayoutId id="2147485304" r:id="rId10"/>
    <p:sldLayoutId id="2147485305" r:id="rId11"/>
    <p:sldLayoutId id="2147485306" r:id="rId12"/>
    <p:sldLayoutId id="2147485307" r:id="rId13"/>
    <p:sldLayoutId id="2147485308" r:id="rId14"/>
    <p:sldLayoutId id="2147485309" r:id="rId15"/>
    <p:sldLayoutId id="2147485310" r:id="rId16"/>
    <p:sldLayoutId id="2147485311" r:id="rId17"/>
    <p:sldLayoutId id="214748531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14" r:id="rId1"/>
    <p:sldLayoutId id="2147485315" r:id="rId2"/>
    <p:sldLayoutId id="2147485316" r:id="rId3"/>
    <p:sldLayoutId id="2147485317" r:id="rId4"/>
    <p:sldLayoutId id="2147485318" r:id="rId5"/>
    <p:sldLayoutId id="2147485319" r:id="rId6"/>
    <p:sldLayoutId id="2147485320" r:id="rId7"/>
    <p:sldLayoutId id="2147485321" r:id="rId8"/>
    <p:sldLayoutId id="2147485322" r:id="rId9"/>
    <p:sldLayoutId id="2147485323" r:id="rId10"/>
    <p:sldLayoutId id="2147485324" r:id="rId11"/>
    <p:sldLayoutId id="2147485325" r:id="rId12"/>
    <p:sldLayoutId id="2147485326" r:id="rId13"/>
    <p:sldLayoutId id="2147485327" r:id="rId14"/>
    <p:sldLayoutId id="2147485328" r:id="rId15"/>
    <p:sldLayoutId id="2147485329" r:id="rId16"/>
    <p:sldLayoutId id="2147485330" r:id="rId17"/>
    <p:sldLayoutId id="214748533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33" r:id="rId1"/>
    <p:sldLayoutId id="2147485334" r:id="rId2"/>
    <p:sldLayoutId id="2147485335" r:id="rId3"/>
    <p:sldLayoutId id="2147485336" r:id="rId4"/>
    <p:sldLayoutId id="2147485337" r:id="rId5"/>
    <p:sldLayoutId id="2147485338" r:id="rId6"/>
    <p:sldLayoutId id="2147485339" r:id="rId7"/>
    <p:sldLayoutId id="2147485340" r:id="rId8"/>
    <p:sldLayoutId id="2147485341" r:id="rId9"/>
    <p:sldLayoutId id="2147485342" r:id="rId10"/>
    <p:sldLayoutId id="2147485343" r:id="rId11"/>
    <p:sldLayoutId id="2147485344" r:id="rId12"/>
    <p:sldLayoutId id="2147485345" r:id="rId13"/>
    <p:sldLayoutId id="2147485346" r:id="rId14"/>
    <p:sldLayoutId id="2147485347" r:id="rId15"/>
    <p:sldLayoutId id="2147485348" r:id="rId16"/>
    <p:sldLayoutId id="2147485349" r:id="rId17"/>
    <p:sldLayoutId id="214748535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52" r:id="rId1"/>
    <p:sldLayoutId id="2147485353" r:id="rId2"/>
    <p:sldLayoutId id="2147485354" r:id="rId3"/>
    <p:sldLayoutId id="2147485355" r:id="rId4"/>
    <p:sldLayoutId id="2147485356" r:id="rId5"/>
    <p:sldLayoutId id="2147485357" r:id="rId6"/>
    <p:sldLayoutId id="2147485358" r:id="rId7"/>
    <p:sldLayoutId id="2147485359" r:id="rId8"/>
    <p:sldLayoutId id="2147485360" r:id="rId9"/>
    <p:sldLayoutId id="2147485361" r:id="rId10"/>
    <p:sldLayoutId id="2147485362" r:id="rId11"/>
    <p:sldLayoutId id="2147485363" r:id="rId12"/>
    <p:sldLayoutId id="2147485364" r:id="rId13"/>
    <p:sldLayoutId id="2147485365" r:id="rId14"/>
    <p:sldLayoutId id="2147485366" r:id="rId15"/>
    <p:sldLayoutId id="2147485367" r:id="rId16"/>
    <p:sldLayoutId id="2147485368" r:id="rId17"/>
    <p:sldLayoutId id="214748536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71" r:id="rId1"/>
    <p:sldLayoutId id="2147485372" r:id="rId2"/>
    <p:sldLayoutId id="2147485373" r:id="rId3"/>
    <p:sldLayoutId id="2147485374" r:id="rId4"/>
    <p:sldLayoutId id="2147485375" r:id="rId5"/>
    <p:sldLayoutId id="2147485376" r:id="rId6"/>
    <p:sldLayoutId id="2147485377" r:id="rId7"/>
    <p:sldLayoutId id="2147485378" r:id="rId8"/>
    <p:sldLayoutId id="2147485379" r:id="rId9"/>
    <p:sldLayoutId id="2147485380" r:id="rId10"/>
    <p:sldLayoutId id="2147485381" r:id="rId11"/>
    <p:sldLayoutId id="2147485382" r:id="rId12"/>
    <p:sldLayoutId id="2147485383" r:id="rId13"/>
    <p:sldLayoutId id="2147485384" r:id="rId14"/>
    <p:sldLayoutId id="2147485385" r:id="rId15"/>
    <p:sldLayoutId id="2147485386" r:id="rId16"/>
    <p:sldLayoutId id="2147485387" r:id="rId17"/>
    <p:sldLayoutId id="214748538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391" r:id="rId2"/>
    <p:sldLayoutId id="2147485392" r:id="rId3"/>
    <p:sldLayoutId id="2147485393" r:id="rId4"/>
    <p:sldLayoutId id="2147485394" r:id="rId5"/>
    <p:sldLayoutId id="2147485395" r:id="rId6"/>
    <p:sldLayoutId id="2147485396" r:id="rId7"/>
    <p:sldLayoutId id="2147485397" r:id="rId8"/>
    <p:sldLayoutId id="2147485398" r:id="rId9"/>
    <p:sldLayoutId id="2147485399" r:id="rId10"/>
    <p:sldLayoutId id="2147485400" r:id="rId11"/>
    <p:sldLayoutId id="2147485401" r:id="rId12"/>
    <p:sldLayoutId id="2147485402" r:id="rId13"/>
    <p:sldLayoutId id="2147485403" r:id="rId14"/>
    <p:sldLayoutId id="2147485404" r:id="rId15"/>
    <p:sldLayoutId id="2147485405" r:id="rId16"/>
    <p:sldLayoutId id="2147485406" r:id="rId17"/>
    <p:sldLayoutId id="214748540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409" r:id="rId1"/>
    <p:sldLayoutId id="2147485410" r:id="rId2"/>
    <p:sldLayoutId id="2147485411" r:id="rId3"/>
    <p:sldLayoutId id="2147485412" r:id="rId4"/>
    <p:sldLayoutId id="2147485413" r:id="rId5"/>
    <p:sldLayoutId id="2147485414" r:id="rId6"/>
    <p:sldLayoutId id="2147485415" r:id="rId7"/>
    <p:sldLayoutId id="2147485416" r:id="rId8"/>
    <p:sldLayoutId id="2147485417" r:id="rId9"/>
    <p:sldLayoutId id="2147485418" r:id="rId10"/>
    <p:sldLayoutId id="2147485419" r:id="rId11"/>
    <p:sldLayoutId id="2147485420" r:id="rId12"/>
    <p:sldLayoutId id="2147485421" r:id="rId13"/>
    <p:sldLayoutId id="2147485422" r:id="rId14"/>
    <p:sldLayoutId id="2147485423" r:id="rId15"/>
    <p:sldLayoutId id="2147485424" r:id="rId16"/>
    <p:sldLayoutId id="2147485425" r:id="rId17"/>
    <p:sldLayoutId id="214748542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433" r:id="rId6"/>
    <p:sldLayoutId id="2147485434" r:id="rId7"/>
    <p:sldLayoutId id="2147485435" r:id="rId8"/>
    <p:sldLayoutId id="2147485436" r:id="rId9"/>
    <p:sldLayoutId id="2147485437" r:id="rId10"/>
    <p:sldLayoutId id="2147485438" r:id="rId11"/>
    <p:sldLayoutId id="2147485439" r:id="rId12"/>
    <p:sldLayoutId id="2147485440" r:id="rId13"/>
    <p:sldLayoutId id="2147485441" r:id="rId14"/>
    <p:sldLayoutId id="2147485442" r:id="rId15"/>
    <p:sldLayoutId id="2147485443" r:id="rId16"/>
    <p:sldLayoutId id="2147485444" r:id="rId17"/>
    <p:sldLayoutId id="214748544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447" r:id="rId1"/>
    <p:sldLayoutId id="2147485448" r:id="rId2"/>
    <p:sldLayoutId id="2147485449" r:id="rId3"/>
    <p:sldLayoutId id="2147485450" r:id="rId4"/>
    <p:sldLayoutId id="2147485451" r:id="rId5"/>
    <p:sldLayoutId id="2147485452" r:id="rId6"/>
    <p:sldLayoutId id="2147485453" r:id="rId7"/>
    <p:sldLayoutId id="2147485454" r:id="rId8"/>
    <p:sldLayoutId id="2147485455" r:id="rId9"/>
    <p:sldLayoutId id="2147485456" r:id="rId10"/>
    <p:sldLayoutId id="2147485457" r:id="rId11"/>
    <p:sldLayoutId id="2147485458" r:id="rId12"/>
    <p:sldLayoutId id="2147485459" r:id="rId13"/>
    <p:sldLayoutId id="2147485460" r:id="rId14"/>
    <p:sldLayoutId id="2147485461" r:id="rId15"/>
    <p:sldLayoutId id="2147485462" r:id="rId16"/>
    <p:sldLayoutId id="2147485463" r:id="rId17"/>
    <p:sldLayoutId id="214748546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466" r:id="rId1"/>
    <p:sldLayoutId id="2147485467" r:id="rId2"/>
    <p:sldLayoutId id="2147485468" r:id="rId3"/>
    <p:sldLayoutId id="2147485469" r:id="rId4"/>
    <p:sldLayoutId id="2147485470" r:id="rId5"/>
    <p:sldLayoutId id="2147485471" r:id="rId6"/>
    <p:sldLayoutId id="2147485472" r:id="rId7"/>
    <p:sldLayoutId id="2147485473" r:id="rId8"/>
    <p:sldLayoutId id="2147485474" r:id="rId9"/>
    <p:sldLayoutId id="2147485475" r:id="rId10"/>
    <p:sldLayoutId id="2147485476" r:id="rId11"/>
    <p:sldLayoutId id="2147485477" r:id="rId12"/>
    <p:sldLayoutId id="2147485478" r:id="rId13"/>
    <p:sldLayoutId id="2147485479" r:id="rId14"/>
    <p:sldLayoutId id="2147485480" r:id="rId15"/>
    <p:sldLayoutId id="2147485481" r:id="rId16"/>
    <p:sldLayoutId id="2147485482" r:id="rId17"/>
    <p:sldLayoutId id="21474854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8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558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666.xml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630.xml"/><Relationship Id="rId4" Type="http://schemas.openxmlformats.org/officeDocument/2006/relationships/image" Target="../media/image26.jpeg"/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648.xml"/><Relationship Id="rId4" Type="http://schemas.openxmlformats.org/officeDocument/2006/relationships/image" Target="../media/image28.jpeg"/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02.xml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738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756.xml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600" y="2472690"/>
            <a:ext cx="6927850" cy="863600"/>
          </a:xfrm>
          <a:noFill/>
          <a:ln>
            <a:noFill/>
          </a:ln>
        </p:spPr>
        <p:txBody>
          <a:bodyPr/>
          <a:p>
            <a:pPr eaLnBrk="1" hangingPunct="1">
              <a:buFont typeface="Arial" panose="020B0604020202020204"/>
              <a:buNone/>
            </a:pPr>
            <a:r>
              <a:rPr lang="zh-CN" altLang="en-AU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项目第九次汇报</a:t>
            </a:r>
            <a:endParaRPr lang="zh-CN" altLang="en-US" sz="4800"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p>
            <a:pPr algn="l" eaLnBrk="1" hangingPunct="1">
              <a:buFont typeface="Arial" panose="020B0604020202020204"/>
              <a:buNone/>
            </a:pPr>
            <a:r>
              <a:rPr lang="zh-CN" altLang="en-AU" sz="240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  <a:endParaRPr lang="zh-CN" altLang="en-AU" sz="240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2021.10.20</a:t>
            </a:r>
            <a:endParaRPr lang="en-US" altLang="zh-CN" sz="2400" b="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 advTm="2887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三、</a:t>
            </a:r>
            <a:r>
              <a:rPr lang="zh-CN" sz="2800" b="1">
                <a:sym typeface="+mn-ea"/>
              </a:rPr>
              <a:t>项目后续任务</a:t>
            </a:r>
            <a:endParaRPr lang="zh-CN" sz="2800" b="1">
              <a:sym typeface="+mn-ea"/>
            </a:endParaRPr>
          </a:p>
        </p:txBody>
      </p:sp>
    </p:spTree>
  </p:cSld>
  <p:clrMapOvr>
    <a:masterClrMapping/>
  </p:clrMapOvr>
  <p:transition spd="slow" advTm="1933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36320" y="2271395"/>
            <a:ext cx="669671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一、</a:t>
            </a:r>
            <a:r>
              <a:rPr lang="en-US" altLang="zh-CN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DWT-GAN</a:t>
            </a:r>
            <a:r>
              <a:rPr lang="zh-CN" altLang="en-US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网络效果测试</a:t>
            </a:r>
            <a:endParaRPr lang="zh-CN" altLang="en-US" sz="4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二、</a:t>
            </a:r>
            <a:r>
              <a:rPr lang="en-US" altLang="zh-CN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MOE</a:t>
            </a:r>
            <a:r>
              <a:rPr lang="zh-CN" altLang="en-US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网络</a:t>
            </a:r>
            <a:endParaRPr lang="zh-CN" altLang="en-US" sz="4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三、项目后续任务</a:t>
            </a:r>
            <a:endParaRPr lang="zh-CN" altLang="en-US" sz="4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41470" y="591820"/>
            <a:ext cx="29311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 b="1">
                <a:latin typeface="华文楷体" panose="02010600040101010101" charset="-122"/>
                <a:ea typeface="华文楷体" panose="02010600040101010101" charset="-122"/>
              </a:rPr>
              <a:t>汇报内容</a:t>
            </a:r>
            <a:endParaRPr lang="zh-CN" altLang="en-US" sz="5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 advTm="1933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一、</a:t>
            </a:r>
            <a:r>
              <a:rPr lang="en-US" altLang="zh-CN" sz="2800" b="1">
                <a:sym typeface="+mn-ea"/>
              </a:rPr>
              <a:t>2021 DWT-GAN</a:t>
            </a:r>
            <a:r>
              <a:rPr lang="zh-CN" altLang="en-US" sz="2800" b="1">
                <a:sym typeface="+mn-ea"/>
              </a:rPr>
              <a:t>去雾网络效果测试</a:t>
            </a:r>
            <a:endParaRPr lang="zh-CN" altLang="en-US" sz="2800" b="1">
              <a:sym typeface="+mn-ea"/>
            </a:endParaRPr>
          </a:p>
        </p:txBody>
      </p:sp>
      <p:pic>
        <p:nvPicPr>
          <p:cNvPr id="6" name="图片 5" descr="01_haz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" y="1623060"/>
            <a:ext cx="5399405" cy="4050030"/>
          </a:xfrm>
          <a:prstGeom prst="rect">
            <a:avLst/>
          </a:prstGeom>
        </p:spPr>
      </p:pic>
      <p:pic>
        <p:nvPicPr>
          <p:cNvPr id="8" name="图片 7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1644015"/>
            <a:ext cx="5372100" cy="402907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一、</a:t>
            </a:r>
            <a:r>
              <a:rPr lang="en-US" altLang="zh-CN" sz="2800" b="1">
                <a:sym typeface="+mn-ea"/>
              </a:rPr>
              <a:t>2021 DWT-GAN</a:t>
            </a:r>
            <a:r>
              <a:rPr lang="zh-CN" altLang="en-US" sz="2800" b="1">
                <a:sym typeface="+mn-ea"/>
              </a:rPr>
              <a:t>去雾网络</a:t>
            </a:r>
            <a:r>
              <a:rPr lang="zh-CN" altLang="en-US" sz="2800" b="1">
                <a:sym typeface="+mn-ea"/>
              </a:rPr>
              <a:t>效果</a:t>
            </a:r>
            <a:r>
              <a:rPr lang="zh-CN" altLang="en-US" sz="2800" b="1">
                <a:sym typeface="+mn-ea"/>
              </a:rPr>
              <a:t>测试</a:t>
            </a:r>
            <a:endParaRPr lang="zh-CN" altLang="en-US" sz="2800" b="1">
              <a:sym typeface="+mn-ea"/>
            </a:endParaRPr>
          </a:p>
        </p:txBody>
      </p:sp>
      <p:pic>
        <p:nvPicPr>
          <p:cNvPr id="6" name="图片 5" descr="01_haz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" y="1623060"/>
            <a:ext cx="5399405" cy="4050030"/>
          </a:xfrm>
          <a:prstGeom prst="rect">
            <a:avLst/>
          </a:prstGeom>
        </p:spPr>
      </p:pic>
      <p:pic>
        <p:nvPicPr>
          <p:cNvPr id="8" name="图片 7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1644015"/>
            <a:ext cx="5372100" cy="4029075"/>
          </a:xfrm>
          <a:prstGeom prst="rect">
            <a:avLst/>
          </a:prstGeom>
        </p:spPr>
      </p:pic>
      <p:pic>
        <p:nvPicPr>
          <p:cNvPr id="3" name="图片 2" descr="05_haz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1644015"/>
            <a:ext cx="5399405" cy="4049395"/>
          </a:xfrm>
          <a:prstGeom prst="rect">
            <a:avLst/>
          </a:prstGeom>
        </p:spPr>
      </p:pic>
      <p:pic>
        <p:nvPicPr>
          <p:cNvPr id="4" name="图片 3" descr="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80" y="1644015"/>
            <a:ext cx="5372735" cy="402971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一、</a:t>
            </a:r>
            <a:r>
              <a:rPr lang="en-US" altLang="zh-CN" sz="2800" b="1">
                <a:sym typeface="+mn-ea"/>
              </a:rPr>
              <a:t>2021 DWT-GAN</a:t>
            </a:r>
            <a:r>
              <a:rPr lang="zh-CN" altLang="en-US" sz="2800" b="1">
                <a:sym typeface="+mn-ea"/>
              </a:rPr>
              <a:t>去雾网络</a:t>
            </a:r>
            <a:r>
              <a:rPr lang="zh-CN" altLang="en-US" sz="2800" b="1">
                <a:sym typeface="+mn-ea"/>
              </a:rPr>
              <a:t>效果</a:t>
            </a:r>
            <a:r>
              <a:rPr lang="zh-CN" altLang="en-US" sz="2800" b="1">
                <a:sym typeface="+mn-ea"/>
              </a:rPr>
              <a:t>测试</a:t>
            </a:r>
            <a:endParaRPr lang="zh-CN" altLang="en-US" sz="2800" b="1">
              <a:sym typeface="+mn-ea"/>
            </a:endParaRPr>
          </a:p>
        </p:txBody>
      </p:sp>
      <p:pic>
        <p:nvPicPr>
          <p:cNvPr id="6" name="图片 5" descr="01_haz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" y="1623060"/>
            <a:ext cx="5399405" cy="4050030"/>
          </a:xfrm>
          <a:prstGeom prst="rect">
            <a:avLst/>
          </a:prstGeom>
        </p:spPr>
      </p:pic>
      <p:pic>
        <p:nvPicPr>
          <p:cNvPr id="8" name="图片 7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1644015"/>
            <a:ext cx="5372100" cy="4029075"/>
          </a:xfrm>
          <a:prstGeom prst="rect">
            <a:avLst/>
          </a:prstGeom>
        </p:spPr>
      </p:pic>
      <p:pic>
        <p:nvPicPr>
          <p:cNvPr id="3" name="图片 2" descr="03_haz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1623060"/>
            <a:ext cx="5399405" cy="4050030"/>
          </a:xfrm>
          <a:prstGeom prst="rect">
            <a:avLst/>
          </a:prstGeom>
        </p:spPr>
      </p:pic>
      <p:pic>
        <p:nvPicPr>
          <p:cNvPr id="4" name="图片 3" descr="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80" y="1644015"/>
            <a:ext cx="5372100" cy="402907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一、</a:t>
            </a:r>
            <a:r>
              <a:rPr lang="en-US" altLang="zh-CN" sz="2800" b="1">
                <a:sym typeface="+mn-ea"/>
              </a:rPr>
              <a:t>2021 DWT-GAN</a:t>
            </a:r>
            <a:r>
              <a:rPr lang="zh-CN" altLang="en-US" sz="2800" b="1">
                <a:sym typeface="+mn-ea"/>
              </a:rPr>
              <a:t>去雾网络</a:t>
            </a:r>
            <a:r>
              <a:rPr lang="zh-CN" altLang="en-US" sz="2800" b="1">
                <a:sym typeface="+mn-ea"/>
              </a:rPr>
              <a:t>效果</a:t>
            </a:r>
            <a:r>
              <a:rPr lang="zh-CN" altLang="en-US" sz="2800" b="1">
                <a:sym typeface="+mn-ea"/>
              </a:rPr>
              <a:t>测试</a:t>
            </a:r>
            <a:endParaRPr lang="zh-CN" altLang="en-US" sz="2800" b="1">
              <a:sym typeface="+mn-ea"/>
            </a:endParaRPr>
          </a:p>
        </p:txBody>
      </p:sp>
      <p:pic>
        <p:nvPicPr>
          <p:cNvPr id="6" name="图片 5" descr="01_haz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" y="1623060"/>
            <a:ext cx="5399405" cy="4050030"/>
          </a:xfrm>
          <a:prstGeom prst="rect">
            <a:avLst/>
          </a:prstGeom>
        </p:spPr>
      </p:pic>
      <p:pic>
        <p:nvPicPr>
          <p:cNvPr id="8" name="图片 7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1644015"/>
            <a:ext cx="5372100" cy="4029075"/>
          </a:xfrm>
          <a:prstGeom prst="rect">
            <a:avLst/>
          </a:prstGeom>
        </p:spPr>
      </p:pic>
      <p:pic>
        <p:nvPicPr>
          <p:cNvPr id="3" name="图片 2" descr="04_haz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1644015"/>
            <a:ext cx="5399405" cy="4049395"/>
          </a:xfrm>
          <a:prstGeom prst="rect">
            <a:avLst/>
          </a:prstGeom>
        </p:spPr>
      </p:pic>
      <p:pic>
        <p:nvPicPr>
          <p:cNvPr id="4" name="图片 3" descr="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80" y="1644015"/>
            <a:ext cx="5514340" cy="413575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en-US" sz="2800" b="1">
                <a:sym typeface="+mn-ea"/>
              </a:rPr>
              <a:t>MOE</a:t>
            </a:r>
            <a:r>
              <a:rPr lang="zh-CN" altLang="en-US" sz="2800" b="1">
                <a:sym typeface="+mn-ea"/>
              </a:rPr>
              <a:t>网络</a:t>
            </a:r>
            <a:endParaRPr lang="zh-CN" altLang="en-US" sz="2800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170" y="1746885"/>
            <a:ext cx="11053445" cy="336423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en-US" sz="2800" b="1">
                <a:sym typeface="+mn-ea"/>
              </a:rPr>
              <a:t>MMOE</a:t>
            </a:r>
            <a:endParaRPr lang="en-US" sz="2800" b="1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6740" y="908685"/>
            <a:ext cx="3141980" cy="4668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810" y="908685"/>
            <a:ext cx="4626610" cy="4668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9230" y="5924550"/>
            <a:ext cx="118135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Jiaqi Ma, Zhe Zhao, Xinyang Yi, Jilin Chen, Lichan Hong, and Ed H. Chi. 2018. Modeling Task Relationships in Multi-task Learning with Multi-gate Mixture-of-Experts. In Proceedings of the 24th ACM SIGKDD International Conference on Knowledge Discovery &amp; Data Mining (KDD '18)</a:t>
            </a:r>
            <a:endParaRPr lang="zh-CN" altLang="en-US"/>
          </a:p>
          <a:p>
            <a:pPr algn="l"/>
            <a:r>
              <a:rPr lang="zh-CN" altLang="en-US"/>
              <a:t>. Association for Computing Machinery, New York, NY, USA, 1930–1939.</a:t>
            </a:r>
            <a:endParaRPr lang="zh-CN" altLang="en-US"/>
          </a:p>
        </p:txBody>
      </p:sp>
    </p:spTree>
  </p:cSld>
  <p:clrMapOvr>
    <a:masterClrMapping/>
  </p:clrMapOvr>
  <p:transition spd="slow" advTm="1933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en-US" sz="2800" b="1">
                <a:sym typeface="+mn-ea"/>
              </a:rPr>
              <a:t>HydraNets</a:t>
            </a:r>
            <a:r>
              <a:rPr lang="zh-CN" altLang="en-US" sz="2800" b="1">
                <a:sym typeface="+mn-ea"/>
              </a:rPr>
              <a:t>网络</a:t>
            </a:r>
            <a:endParaRPr lang="zh-CN" altLang="en-US" sz="2800" b="1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190" y="1195070"/>
            <a:ext cx="8134985" cy="41865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9230" y="5924550"/>
            <a:ext cx="11813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N. Shazeer, K. Fatahalian, W. R. Mark and R. T. Mullapudi, "HydraNets: Specialized Dynamic Architectures for Efficient Inference," 2018 IEEE/CVF Conference on Computer Vision and Pattern Recognition, 2018, pp. 8080-8089, doi: 10.1109/CVPR.2018.00843.</a:t>
            </a:r>
            <a:endParaRPr lang="zh-CN" altLang="en-US"/>
          </a:p>
        </p:txBody>
      </p:sp>
    </p:spTree>
  </p:cSld>
  <p:clrMapOvr>
    <a:masterClrMapping/>
  </p:clrMapOvr>
  <p:transition spd="slow" advTm="19334"/>
</p:sld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0.xml><?xml version="1.0" encoding="utf-8"?>
<a:theme xmlns:a="http://schemas.openxmlformats.org/drawingml/2006/main" name="9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1.xml><?xml version="1.0" encoding="utf-8"?>
<a:theme xmlns:a="http://schemas.openxmlformats.org/drawingml/2006/main" name="9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2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3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4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4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4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4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5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5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5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5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6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6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6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6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7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7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7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7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7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7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7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8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6.xml><?xml version="1.0" encoding="utf-8"?>
<a:theme xmlns:a="http://schemas.openxmlformats.org/drawingml/2006/main" name="8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7.xml><?xml version="1.0" encoding="utf-8"?>
<a:theme xmlns:a="http://schemas.openxmlformats.org/drawingml/2006/main" name="8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8.xml><?xml version="1.0" encoding="utf-8"?>
<a:theme xmlns:a="http://schemas.openxmlformats.org/drawingml/2006/main" name="8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9.xml><?xml version="1.0" encoding="utf-8"?>
<a:theme xmlns:a="http://schemas.openxmlformats.org/drawingml/2006/main" name="8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0.xml><?xml version="1.0" encoding="utf-8"?>
<a:theme xmlns:a="http://schemas.openxmlformats.org/drawingml/2006/main" name="8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1.xml><?xml version="1.0" encoding="utf-8"?>
<a:theme xmlns:a="http://schemas.openxmlformats.org/drawingml/2006/main" name="8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2.xml><?xml version="1.0" encoding="utf-8"?>
<a:theme xmlns:a="http://schemas.openxmlformats.org/drawingml/2006/main" name="8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3.xml><?xml version="1.0" encoding="utf-8"?>
<a:theme xmlns:a="http://schemas.openxmlformats.org/drawingml/2006/main" name="8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4.xml><?xml version="1.0" encoding="utf-8"?>
<a:theme xmlns:a="http://schemas.openxmlformats.org/drawingml/2006/main" name="8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5.xml><?xml version="1.0" encoding="utf-8"?>
<a:theme xmlns:a="http://schemas.openxmlformats.org/drawingml/2006/main" name="9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6.xml><?xml version="1.0" encoding="utf-8"?>
<a:theme xmlns:a="http://schemas.openxmlformats.org/drawingml/2006/main" name="9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7.xml><?xml version="1.0" encoding="utf-8"?>
<a:theme xmlns:a="http://schemas.openxmlformats.org/drawingml/2006/main" name="9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8.xml><?xml version="1.0" encoding="utf-8"?>
<a:theme xmlns:a="http://schemas.openxmlformats.org/drawingml/2006/main" name="9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9.xml><?xml version="1.0" encoding="utf-8"?>
<a:theme xmlns:a="http://schemas.openxmlformats.org/drawingml/2006/main" name="9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WPS 演示</Application>
  <PresentationFormat/>
  <Paragraphs>32</Paragraphs>
  <Slides>10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101</vt:i4>
      </vt:variant>
      <vt:variant>
        <vt:lpstr>幻灯片标题</vt:lpstr>
      </vt:variant>
      <vt:variant>
        <vt:i4>10</vt:i4>
      </vt:variant>
    </vt:vector>
  </HeadingPairs>
  <TitlesOfParts>
    <vt:vector size="135" baseType="lpstr">
      <vt:lpstr>Arial</vt:lpstr>
      <vt:lpstr>宋体</vt:lpstr>
      <vt:lpstr>Wingdings</vt:lpstr>
      <vt:lpstr>Arial</vt:lpstr>
      <vt:lpstr>Calibri</vt:lpstr>
      <vt:lpstr>Arial Narrow</vt:lpstr>
      <vt:lpstr>Calibri Light</vt:lpstr>
      <vt:lpstr>Arial Narrow</vt:lpstr>
      <vt:lpstr>Tw Cen MT</vt:lpstr>
      <vt:lpstr>Wingdings 2</vt:lpstr>
      <vt:lpstr>Wingdings</vt:lpstr>
      <vt:lpstr>MS PGothic</vt:lpstr>
      <vt:lpstr>Courier New</vt:lpstr>
      <vt:lpstr>Calibri</vt:lpstr>
      <vt:lpstr>Century Gothic</vt:lpstr>
      <vt:lpstr>Times New Roman</vt:lpstr>
      <vt:lpstr>微软雅黑</vt:lpstr>
      <vt:lpstr>Arial Unicode MS</vt:lpstr>
      <vt:lpstr>华文仿宋</vt:lpstr>
      <vt:lpstr>华文楷体</vt:lpstr>
      <vt:lpstr>方正舒体</vt:lpstr>
      <vt:lpstr>华文彩云</vt:lpstr>
      <vt:lpstr>华文琥珀</vt:lpstr>
      <vt:lpstr>华文隶书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3_Monash white BG - Arial Narrow</vt:lpstr>
      <vt:lpstr>4_Monash white BG - Arial Narrow</vt:lpstr>
      <vt:lpstr>5_Monash white BG - Arial Narrow</vt:lpstr>
      <vt:lpstr>6_Monash white BG - Arial Narrow</vt:lpstr>
      <vt:lpstr>7_Monash white BG - Arial Narrow</vt:lpstr>
      <vt:lpstr>8_Monash white BG - Arial Narrow</vt:lpstr>
      <vt:lpstr>9_Monash white BG - Arial Narrow</vt:lpstr>
      <vt:lpstr>10_Monash white BG - Arial Narrow</vt:lpstr>
      <vt:lpstr>11_Monash white BG - Arial Narrow</vt:lpstr>
      <vt:lpstr>12_Monash white BG - Arial Narrow</vt:lpstr>
      <vt:lpstr>13_Monash white BG - Arial Narrow</vt:lpstr>
      <vt:lpstr>14_Monash white BG - Arial Narrow</vt:lpstr>
      <vt:lpstr>15_Monash white BG - Arial Narrow</vt:lpstr>
      <vt:lpstr>16_Monash white BG - Arial Narrow</vt:lpstr>
      <vt:lpstr>17_Monash white BG - Arial Narrow</vt:lpstr>
      <vt:lpstr>18_Monash white BG - Arial Narrow</vt:lpstr>
      <vt:lpstr>19_Monash white BG - Arial Narrow</vt:lpstr>
      <vt:lpstr>20_Monash white BG - Arial Narrow</vt:lpstr>
      <vt:lpstr>21_Monash white BG - Arial Narrow</vt:lpstr>
      <vt:lpstr>22_Monash white BG - Arial Narrow</vt:lpstr>
      <vt:lpstr>23_Monash white BG - Arial Narrow</vt:lpstr>
      <vt:lpstr>24_Monash white BG - Arial Narrow</vt:lpstr>
      <vt:lpstr>25_Monash white BG - Arial Narrow</vt:lpstr>
      <vt:lpstr>26_Monash white BG - Arial Narrow</vt:lpstr>
      <vt:lpstr>27_Monash white BG - Arial Narrow</vt:lpstr>
      <vt:lpstr>28_Monash white BG - Arial Narrow</vt:lpstr>
      <vt:lpstr>29_Monash white BG - Arial Narrow</vt:lpstr>
      <vt:lpstr>30_Monash white BG - Arial Narrow</vt:lpstr>
      <vt:lpstr>31_Monash white BG - Arial Narrow</vt:lpstr>
      <vt:lpstr>32_Monash white BG - Arial Narrow</vt:lpstr>
      <vt:lpstr>33_Monash white BG - Arial Narrow</vt:lpstr>
      <vt:lpstr>34_Monash white BG - Arial Narrow</vt:lpstr>
      <vt:lpstr>35_Monash white BG - Arial Narrow</vt:lpstr>
      <vt:lpstr>36_Monash white BG - Arial Narrow</vt:lpstr>
      <vt:lpstr>37_Monash white BG - Arial Narrow</vt:lpstr>
      <vt:lpstr>38_Monash white BG - Arial Narrow</vt:lpstr>
      <vt:lpstr>39_Monash white BG - Arial Narrow</vt:lpstr>
      <vt:lpstr>40_Monash white BG - Arial Narrow</vt:lpstr>
      <vt:lpstr>41_Monash white BG - Arial Narrow</vt:lpstr>
      <vt:lpstr>42_Monash white BG - Arial Narrow</vt:lpstr>
      <vt:lpstr>43_Monash white BG - Arial Narrow</vt:lpstr>
      <vt:lpstr>44_Monash white BG - Arial Narrow</vt:lpstr>
      <vt:lpstr>45_Monash white BG - Arial Narrow</vt:lpstr>
      <vt:lpstr>46_Monash white BG - Arial Narrow</vt:lpstr>
      <vt:lpstr>47_Monash white BG - Arial Narrow</vt:lpstr>
      <vt:lpstr>48_Monash white BG - Arial Narrow</vt:lpstr>
      <vt:lpstr>49_Monash white BG - Arial Narrow</vt:lpstr>
      <vt:lpstr>50_Monash white BG - Arial Narrow</vt:lpstr>
      <vt:lpstr>51_Monash white BG - Arial Narrow</vt:lpstr>
      <vt:lpstr>52_Monash white BG - Arial Narrow</vt:lpstr>
      <vt:lpstr>53_Monash white BG - Arial Narrow</vt:lpstr>
      <vt:lpstr>54_Monash white BG - Arial Narrow</vt:lpstr>
      <vt:lpstr>55_Monash white BG - Arial Narrow</vt:lpstr>
      <vt:lpstr>56_Monash white BG - Arial Narrow</vt:lpstr>
      <vt:lpstr>57_Monash white BG - Arial Narrow</vt:lpstr>
      <vt:lpstr>58_Monash white BG - Arial Narrow</vt:lpstr>
      <vt:lpstr>59_Monash white BG - Arial Narrow</vt:lpstr>
      <vt:lpstr>60_Monash white BG - Arial Narrow</vt:lpstr>
      <vt:lpstr>61_Monash white BG - Arial Narrow</vt:lpstr>
      <vt:lpstr>62_Monash white BG - Arial Narrow</vt:lpstr>
      <vt:lpstr>63_Monash white BG - Arial Narrow</vt:lpstr>
      <vt:lpstr>64_Monash white BG - Arial Narrow</vt:lpstr>
      <vt:lpstr>65_Monash white BG - Arial Narrow</vt:lpstr>
      <vt:lpstr>66_Monash white BG - Arial Narrow</vt:lpstr>
      <vt:lpstr>67_Monash white BG - Arial Narrow</vt:lpstr>
      <vt:lpstr>68_Monash white BG - Arial Narrow</vt:lpstr>
      <vt:lpstr>69_Monash white BG - Arial Narrow</vt:lpstr>
      <vt:lpstr>70_Monash white BG - Arial Narrow</vt:lpstr>
      <vt:lpstr>71_Monash white BG - Arial Narrow</vt:lpstr>
      <vt:lpstr>72_Monash white BG - Arial Narrow</vt:lpstr>
      <vt:lpstr>73_Monash white BG - Arial Narrow</vt:lpstr>
      <vt:lpstr>74_Monash white BG - Arial Narrow</vt:lpstr>
      <vt:lpstr>75_Monash white BG - Arial Narrow</vt:lpstr>
      <vt:lpstr>76_Monash white BG - Arial Narrow</vt:lpstr>
      <vt:lpstr>77_Monash white BG - Arial Narrow</vt:lpstr>
      <vt:lpstr>78_Monash white BG - Arial Narrow</vt:lpstr>
      <vt:lpstr>79_Monash white BG - Arial Narrow</vt:lpstr>
      <vt:lpstr>80_Monash white BG - Arial Narrow</vt:lpstr>
      <vt:lpstr>81_Monash white BG - Arial Narrow</vt:lpstr>
      <vt:lpstr>82_Monash white BG - Arial Narrow</vt:lpstr>
      <vt:lpstr>83_Monash white BG - Arial Narrow</vt:lpstr>
      <vt:lpstr>84_Monash white BG - Arial Narrow</vt:lpstr>
      <vt:lpstr>85_Monash white BG - Arial Narrow</vt:lpstr>
      <vt:lpstr>86_Monash white BG - Arial Narrow</vt:lpstr>
      <vt:lpstr>87_Monash white BG - Arial Narrow</vt:lpstr>
      <vt:lpstr>88_Monash white BG - Arial Narrow</vt:lpstr>
      <vt:lpstr>89_Monash white BG - Arial Narrow</vt:lpstr>
      <vt:lpstr>90_Monash white BG - Arial Narrow</vt:lpstr>
      <vt:lpstr>91_Monash white BG - Arial Narrow</vt:lpstr>
      <vt:lpstr>92_Monash white BG - Arial Narrow</vt:lpstr>
      <vt:lpstr>93_Monash white BG - Arial Narrow</vt:lpstr>
      <vt:lpstr>94_Monash white BG - Arial Narrow</vt:lpstr>
      <vt:lpstr>95_Monash white BG - Arial Narrow</vt:lpstr>
      <vt:lpstr>96_Monash white BG - Arial Narrow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战宸</cp:lastModifiedBy>
  <cp:revision>384</cp:revision>
  <dcterms:created xsi:type="dcterms:W3CDTF">2021-07-31T09:12:00Z</dcterms:created>
  <dcterms:modified xsi:type="dcterms:W3CDTF">2021-10-20T06:57:50Z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2052-11.1.0.10938</vt:lpwstr>
  </property>
</Properties>
</file>